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notesSlides/notesSlide2.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3.xml" ContentType="application/vnd.openxmlformats-officedocument.presentationml.notesSlide+xml"/>
  <Override PartName="/ppt/theme/themeOverride18.xml" ContentType="application/vnd.openxmlformats-officedocument.themeOverride+xml"/>
  <Override PartName="/ppt/notesSlides/notesSlide4.xml" ContentType="application/vnd.openxmlformats-officedocument.presentationml.notesSlide+xml"/>
  <Override PartName="/ppt/theme/themeOverride19.xml" ContentType="application/vnd.openxmlformats-officedocument.themeOverride+xml"/>
  <Override PartName="/ppt/notesSlides/notesSlide5.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6.xml" ContentType="application/vnd.openxmlformats-officedocument.presentationml.notesSlide+xml"/>
  <Override PartName="/ppt/theme/themeOverride27.xml" ContentType="application/vnd.openxmlformats-officedocument.themeOverride+xml"/>
  <Override PartName="/ppt/notesSlides/notesSlide7.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57" r:id="rId3"/>
    <p:sldId id="316" r:id="rId4"/>
    <p:sldId id="297" r:id="rId5"/>
    <p:sldId id="260" r:id="rId6"/>
    <p:sldId id="261" r:id="rId7"/>
    <p:sldId id="263" r:id="rId8"/>
    <p:sldId id="264" r:id="rId9"/>
    <p:sldId id="265" r:id="rId10"/>
    <p:sldId id="294" r:id="rId11"/>
    <p:sldId id="267" r:id="rId12"/>
    <p:sldId id="317" r:id="rId13"/>
    <p:sldId id="318" r:id="rId14"/>
    <p:sldId id="270" r:id="rId15"/>
    <p:sldId id="271" r:id="rId16"/>
    <p:sldId id="298" r:id="rId17"/>
    <p:sldId id="273" r:id="rId18"/>
    <p:sldId id="274" r:id="rId19"/>
    <p:sldId id="275" r:id="rId20"/>
    <p:sldId id="276" r:id="rId21"/>
    <p:sldId id="277" r:id="rId22"/>
    <p:sldId id="279" r:id="rId23"/>
    <p:sldId id="278" r:id="rId24"/>
    <p:sldId id="280" r:id="rId25"/>
    <p:sldId id="281" r:id="rId26"/>
    <p:sldId id="282" r:id="rId27"/>
    <p:sldId id="283" r:id="rId28"/>
    <p:sldId id="284" r:id="rId29"/>
    <p:sldId id="296" r:id="rId30"/>
    <p:sldId id="286" r:id="rId31"/>
    <p:sldId id="287" r:id="rId32"/>
    <p:sldId id="299" r:id="rId33"/>
    <p:sldId id="288" r:id="rId34"/>
    <p:sldId id="289" r:id="rId35"/>
    <p:sldId id="315" r:id="rId36"/>
    <p:sldId id="291" r:id="rId37"/>
    <p:sldId id="292" r:id="rId38"/>
    <p:sldId id="293" r:id="rId39"/>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96C8"/>
    <a:srgbClr val="4D1E6B"/>
    <a:srgbClr val="C3AAD2"/>
    <a:srgbClr val="E1DCF0"/>
    <a:srgbClr val="78C8BE"/>
    <a:srgbClr val="007269"/>
    <a:srgbClr val="AAD7D7"/>
    <a:srgbClr val="DCEEEB"/>
    <a:srgbClr val="F5A578"/>
    <a:srgbClr val="C837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just format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just format 1 - Dekorfärg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9" autoAdjust="0"/>
    <p:restoredTop sz="97413" autoAdjust="0"/>
  </p:normalViewPr>
  <p:slideViewPr>
    <p:cSldViewPr snapToGrid="0" showGuides="1">
      <p:cViewPr varScale="1">
        <p:scale>
          <a:sx n="74" d="100"/>
          <a:sy n="74" d="100"/>
        </p:scale>
        <p:origin x="340" y="56"/>
      </p:cViewPr>
      <p:guideLst>
        <p:guide orient="horz" pos="958"/>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4FC9EC-8D7C-49A9-9A7A-5F41792C35AC}" type="doc">
      <dgm:prSet loTypeId="urn:microsoft.com/office/officeart/2005/8/layout/cycle1" loCatId="cycle" qsTypeId="urn:microsoft.com/office/officeart/2005/8/quickstyle/simple2" qsCatId="simple" csTypeId="urn:microsoft.com/office/officeart/2005/8/colors/accent1_2" csCatId="accent1" phldr="1"/>
      <dgm:spPr/>
      <dgm:t>
        <a:bodyPr/>
        <a:lstStyle/>
        <a:p>
          <a:endParaRPr lang="sv-SE"/>
        </a:p>
      </dgm:t>
    </dgm:pt>
    <dgm:pt modelId="{0343286E-F411-4468-9281-5288E462ED3F}">
      <dgm:prSet phldrT="[Text]" custT="1"/>
      <dgm:spPr>
        <a:xfrm>
          <a:off x="2200047" y="59036"/>
          <a:ext cx="954609" cy="954609"/>
        </a:xfrm>
        <a:prstGeom prst="rect">
          <a:avLst/>
        </a:prstGeom>
      </dgm:spPr>
      <dgm:t>
        <a:bodyPr/>
        <a:lstStyle/>
        <a:p>
          <a:pPr>
            <a:buNone/>
          </a:pPr>
          <a:r>
            <a:rPr lang="sv-SE" sz="1400" b="1">
              <a:latin typeface="Arial"/>
              <a:ea typeface="+mn-ea"/>
              <a:cs typeface="+mn-cs"/>
            </a:rPr>
            <a:t>Planera</a:t>
          </a:r>
          <a:endParaRPr lang="sv-SE" sz="1400" b="1" dirty="0">
            <a:latin typeface="Arial"/>
            <a:ea typeface="+mn-ea"/>
            <a:cs typeface="+mn-cs"/>
          </a:endParaRPr>
        </a:p>
      </dgm:t>
    </dgm:pt>
    <dgm:pt modelId="{15D79CF6-8F40-405B-ABCE-FF43E1E56404}" type="parTrans" cxnId="{1EAA7322-5129-4514-A2E0-7F2B36D19D72}">
      <dgm:prSet/>
      <dgm:spPr/>
      <dgm:t>
        <a:bodyPr/>
        <a:lstStyle/>
        <a:p>
          <a:endParaRPr lang="sv-SE" sz="1800" b="1"/>
        </a:p>
      </dgm:t>
    </dgm:pt>
    <dgm:pt modelId="{F13C724E-D900-4A8B-9052-0E97A5F55386}" type="sibTrans" cxnId="{1EAA7322-5129-4514-A2E0-7F2B36D19D72}">
      <dgm:prSet/>
      <dgm:spPr>
        <a:xfrm>
          <a:off x="525517" y="18718"/>
          <a:ext cx="2695328" cy="2695328"/>
        </a:xfrm>
        <a:prstGeom prst="circularArrow">
          <a:avLst>
            <a:gd name="adj1" fmla="val 6906"/>
            <a:gd name="adj2" fmla="val 465693"/>
            <a:gd name="adj3" fmla="val 999267"/>
            <a:gd name="adj4" fmla="val 20524409"/>
            <a:gd name="adj5" fmla="val 8057"/>
          </a:avLst>
        </a:prstGeom>
      </dgm:spPr>
      <dgm:t>
        <a:bodyPr/>
        <a:lstStyle/>
        <a:p>
          <a:endParaRPr lang="sv-SE" sz="1800" b="1"/>
        </a:p>
      </dgm:t>
    </dgm:pt>
    <dgm:pt modelId="{4AD40E74-F3B0-4273-826B-4A1F595669E3}">
      <dgm:prSet phldrT="[Text]" custT="1"/>
      <dgm:spPr>
        <a:xfrm>
          <a:off x="2099312" y="1840093"/>
          <a:ext cx="1301238" cy="517503"/>
        </a:xfrm>
        <a:prstGeom prst="rect">
          <a:avLst/>
        </a:prstGeom>
      </dgm:spPr>
      <dgm:t>
        <a:bodyPr/>
        <a:lstStyle/>
        <a:p>
          <a:pPr>
            <a:buNone/>
          </a:pPr>
          <a:r>
            <a:rPr lang="sv-SE" sz="1400" b="1">
              <a:latin typeface="Arial"/>
              <a:ea typeface="+mn-ea"/>
              <a:cs typeface="+mn-cs"/>
            </a:rPr>
            <a:t>Genomföra</a:t>
          </a:r>
          <a:endParaRPr lang="sv-SE" sz="1400" b="1" dirty="0">
            <a:latin typeface="Arial"/>
            <a:ea typeface="+mn-ea"/>
            <a:cs typeface="+mn-cs"/>
          </a:endParaRPr>
        </a:p>
      </dgm:t>
    </dgm:pt>
    <dgm:pt modelId="{2E032DE1-C3BE-4073-B990-A0BC9B3BDB49}" type="parTrans" cxnId="{C13241E2-7DF4-411F-B716-421BF324DBA1}">
      <dgm:prSet/>
      <dgm:spPr/>
      <dgm:t>
        <a:bodyPr/>
        <a:lstStyle/>
        <a:p>
          <a:endParaRPr lang="sv-SE" sz="1800" b="1"/>
        </a:p>
      </dgm:t>
    </dgm:pt>
    <dgm:pt modelId="{1FF2E4E4-E997-44E4-BC44-3068AD4D1849}" type="sibTrans" cxnId="{C13241E2-7DF4-411F-B716-421BF324DBA1}">
      <dgm:prSet/>
      <dgm:spPr>
        <a:xfrm>
          <a:off x="537614" y="4740"/>
          <a:ext cx="2695328" cy="2695328"/>
        </a:xfrm>
        <a:prstGeom prst="circularArrow">
          <a:avLst>
            <a:gd name="adj1" fmla="val 6906"/>
            <a:gd name="adj2" fmla="val 465693"/>
            <a:gd name="adj3" fmla="val 6005418"/>
            <a:gd name="adj4" fmla="val 3677871"/>
            <a:gd name="adj5" fmla="val 8057"/>
          </a:avLst>
        </a:prstGeom>
      </dgm:spPr>
      <dgm:t>
        <a:bodyPr/>
        <a:lstStyle/>
        <a:p>
          <a:endParaRPr lang="sv-SE" sz="1800" b="1"/>
        </a:p>
      </dgm:t>
    </dgm:pt>
    <dgm:pt modelId="{6ADB643F-4CDE-4C86-B8DF-B7C92E6FED15}">
      <dgm:prSet phldrT="[Text]" custT="1"/>
      <dgm:spPr>
        <a:xfrm>
          <a:off x="579354" y="1679729"/>
          <a:ext cx="954609" cy="954609"/>
        </a:xfrm>
        <a:prstGeom prst="rect">
          <a:avLst/>
        </a:prstGeom>
      </dgm:spPr>
      <dgm:t>
        <a:bodyPr/>
        <a:lstStyle/>
        <a:p>
          <a:pPr>
            <a:buNone/>
          </a:pPr>
          <a:r>
            <a:rPr lang="sv-SE" sz="1400" b="1">
              <a:latin typeface="Arial"/>
              <a:ea typeface="+mn-ea"/>
              <a:cs typeface="+mn-cs"/>
            </a:rPr>
            <a:t>Följa upp </a:t>
          </a:r>
          <a:endParaRPr lang="sv-SE" sz="1400" b="1" dirty="0">
            <a:latin typeface="Arial"/>
            <a:ea typeface="+mn-ea"/>
            <a:cs typeface="+mn-cs"/>
          </a:endParaRPr>
        </a:p>
      </dgm:t>
    </dgm:pt>
    <dgm:pt modelId="{047E22C8-A46A-414C-9BAA-1A346FA37F00}" type="parTrans" cxnId="{FE96EA2C-0319-4226-AA7F-BB5293584F79}">
      <dgm:prSet/>
      <dgm:spPr/>
      <dgm:t>
        <a:bodyPr/>
        <a:lstStyle/>
        <a:p>
          <a:endParaRPr lang="sv-SE" sz="1800" b="1"/>
        </a:p>
      </dgm:t>
    </dgm:pt>
    <dgm:pt modelId="{95C5BA3D-8271-44FD-8CEF-7DFB907BBB0B}" type="sibTrans" cxnId="{FE96EA2C-0319-4226-AA7F-BB5293584F79}">
      <dgm:prSet/>
      <dgm:spPr>
        <a:xfrm>
          <a:off x="519341" y="-976"/>
          <a:ext cx="2695328" cy="2695328"/>
        </a:xfrm>
        <a:prstGeom prst="circularArrow">
          <a:avLst>
            <a:gd name="adj1" fmla="val 6906"/>
            <a:gd name="adj2" fmla="val 465693"/>
            <a:gd name="adj3" fmla="val 11347981"/>
            <a:gd name="adj4" fmla="val 9786326"/>
            <a:gd name="adj5" fmla="val 8057"/>
          </a:avLst>
        </a:prstGeom>
      </dgm:spPr>
      <dgm:t>
        <a:bodyPr/>
        <a:lstStyle/>
        <a:p>
          <a:endParaRPr lang="sv-SE" sz="1800" b="1"/>
        </a:p>
      </dgm:t>
    </dgm:pt>
    <dgm:pt modelId="{7E540627-FF61-4E2F-B6C8-588223921E02}">
      <dgm:prSet phldrT="[Text]" custT="1"/>
      <dgm:spPr>
        <a:xfrm>
          <a:off x="579354" y="59036"/>
          <a:ext cx="954609" cy="954609"/>
        </a:xfrm>
        <a:prstGeom prst="rect">
          <a:avLst/>
        </a:prstGeom>
      </dgm:spPr>
      <dgm:t>
        <a:bodyPr/>
        <a:lstStyle/>
        <a:p>
          <a:pPr>
            <a:buNone/>
          </a:pPr>
          <a:r>
            <a:rPr lang="sv-SE" sz="1400" b="1">
              <a:latin typeface="Arial"/>
              <a:ea typeface="+mn-ea"/>
              <a:cs typeface="+mn-cs"/>
            </a:rPr>
            <a:t>Åtgärda</a:t>
          </a:r>
          <a:endParaRPr lang="sv-SE" sz="1400" b="1" dirty="0">
            <a:latin typeface="Arial"/>
            <a:ea typeface="+mn-ea"/>
            <a:cs typeface="+mn-cs"/>
          </a:endParaRPr>
        </a:p>
      </dgm:t>
    </dgm:pt>
    <dgm:pt modelId="{3AA7DCD5-E195-46F2-9B1D-3C4889CA8412}" type="parTrans" cxnId="{E396EE2B-D60E-4022-88AE-2CE821BC7531}">
      <dgm:prSet/>
      <dgm:spPr/>
      <dgm:t>
        <a:bodyPr/>
        <a:lstStyle/>
        <a:p>
          <a:endParaRPr lang="sv-SE" sz="1800" b="1"/>
        </a:p>
      </dgm:t>
    </dgm:pt>
    <dgm:pt modelId="{78AB6654-631B-4275-BEAF-E1BC1F6620E1}" type="sibTrans" cxnId="{E396EE2B-D60E-4022-88AE-2CE821BC7531}">
      <dgm:prSet/>
      <dgm:spPr>
        <a:xfrm>
          <a:off x="519341" y="-976"/>
          <a:ext cx="2695328" cy="2695328"/>
        </a:xfrm>
        <a:prstGeom prst="circularArrow">
          <a:avLst>
            <a:gd name="adj1" fmla="val 6906"/>
            <a:gd name="adj2" fmla="val 465693"/>
            <a:gd name="adj3" fmla="val 16747981"/>
            <a:gd name="adj4" fmla="val 15186326"/>
            <a:gd name="adj5" fmla="val 8057"/>
          </a:avLst>
        </a:prstGeom>
      </dgm:spPr>
      <dgm:t>
        <a:bodyPr/>
        <a:lstStyle/>
        <a:p>
          <a:endParaRPr lang="sv-SE" sz="1800" b="1"/>
        </a:p>
      </dgm:t>
    </dgm:pt>
    <dgm:pt modelId="{F8F3A8AB-90C3-4EB4-BCF0-C29483A8D985}" type="pres">
      <dgm:prSet presAssocID="{DD4FC9EC-8D7C-49A9-9A7A-5F41792C35AC}" presName="cycle" presStyleCnt="0">
        <dgm:presLayoutVars>
          <dgm:dir/>
          <dgm:resizeHandles val="exact"/>
        </dgm:presLayoutVars>
      </dgm:prSet>
      <dgm:spPr/>
    </dgm:pt>
    <dgm:pt modelId="{F4971A9B-527A-45B0-AFC2-4B6BBFEEF0CD}" type="pres">
      <dgm:prSet presAssocID="{0343286E-F411-4468-9281-5288E462ED3F}" presName="dummy" presStyleCnt="0"/>
      <dgm:spPr/>
    </dgm:pt>
    <dgm:pt modelId="{F4559082-D46B-4E78-AED0-40F9391E6C15}" type="pres">
      <dgm:prSet presAssocID="{0343286E-F411-4468-9281-5288E462ED3F}" presName="node" presStyleLbl="revTx" presStyleIdx="0" presStyleCnt="4">
        <dgm:presLayoutVars>
          <dgm:bulletEnabled val="1"/>
        </dgm:presLayoutVars>
      </dgm:prSet>
      <dgm:spPr/>
    </dgm:pt>
    <dgm:pt modelId="{EFE20F2C-90F7-4332-81C1-F6AB92510040}" type="pres">
      <dgm:prSet presAssocID="{F13C724E-D900-4A8B-9052-0E97A5F55386}" presName="sibTrans" presStyleLbl="node1" presStyleIdx="0" presStyleCnt="4"/>
      <dgm:spPr/>
    </dgm:pt>
    <dgm:pt modelId="{39D6ECC6-E4B6-4E90-B528-8D34A65882E3}" type="pres">
      <dgm:prSet presAssocID="{4AD40E74-F3B0-4273-826B-4A1F595669E3}" presName="dummy" presStyleCnt="0"/>
      <dgm:spPr/>
    </dgm:pt>
    <dgm:pt modelId="{D8894DCA-779C-4F4E-98F7-1425CE8BDE20}" type="pres">
      <dgm:prSet presAssocID="{4AD40E74-F3B0-4273-826B-4A1F595669E3}" presName="node" presStyleLbl="revTx" presStyleIdx="1" presStyleCnt="4" custScaleX="136311" custScaleY="54211" custRadScaleRad="101210" custRadScaleInc="-15242">
        <dgm:presLayoutVars>
          <dgm:bulletEnabled val="1"/>
        </dgm:presLayoutVars>
      </dgm:prSet>
      <dgm:spPr/>
    </dgm:pt>
    <dgm:pt modelId="{E6953731-D7CB-4D05-9CDF-220A8E7BF46C}" type="pres">
      <dgm:prSet presAssocID="{1FF2E4E4-E997-44E4-BC44-3068AD4D1849}" presName="sibTrans" presStyleLbl="node1" presStyleIdx="1" presStyleCnt="4"/>
      <dgm:spPr/>
    </dgm:pt>
    <dgm:pt modelId="{83395EF8-0E21-4AC9-9685-BDFA507D8BA7}" type="pres">
      <dgm:prSet presAssocID="{6ADB643F-4CDE-4C86-B8DF-B7C92E6FED15}" presName="dummy" presStyleCnt="0"/>
      <dgm:spPr/>
    </dgm:pt>
    <dgm:pt modelId="{C3AA6426-9B58-4488-8A03-DE0DE5706198}" type="pres">
      <dgm:prSet presAssocID="{6ADB643F-4CDE-4C86-B8DF-B7C92E6FED15}" presName="node" presStyleLbl="revTx" presStyleIdx="2" presStyleCnt="4">
        <dgm:presLayoutVars>
          <dgm:bulletEnabled val="1"/>
        </dgm:presLayoutVars>
      </dgm:prSet>
      <dgm:spPr/>
    </dgm:pt>
    <dgm:pt modelId="{608FE21E-DE7B-40C1-A928-A59CFACDDACF}" type="pres">
      <dgm:prSet presAssocID="{95C5BA3D-8271-44FD-8CEF-7DFB907BBB0B}" presName="sibTrans" presStyleLbl="node1" presStyleIdx="2" presStyleCnt="4"/>
      <dgm:spPr/>
    </dgm:pt>
    <dgm:pt modelId="{FBE00EE2-D25D-4827-8FA1-B0FDEFEC24BB}" type="pres">
      <dgm:prSet presAssocID="{7E540627-FF61-4E2F-B6C8-588223921E02}" presName="dummy" presStyleCnt="0"/>
      <dgm:spPr/>
    </dgm:pt>
    <dgm:pt modelId="{360CB980-44A1-44A1-9059-A29FFDDFD6E8}" type="pres">
      <dgm:prSet presAssocID="{7E540627-FF61-4E2F-B6C8-588223921E02}" presName="node" presStyleLbl="revTx" presStyleIdx="3" presStyleCnt="4">
        <dgm:presLayoutVars>
          <dgm:bulletEnabled val="1"/>
        </dgm:presLayoutVars>
      </dgm:prSet>
      <dgm:spPr/>
    </dgm:pt>
    <dgm:pt modelId="{F0D6B883-5BF2-494B-967C-C2532E6B4695}" type="pres">
      <dgm:prSet presAssocID="{78AB6654-631B-4275-BEAF-E1BC1F6620E1}" presName="sibTrans" presStyleLbl="node1" presStyleIdx="3" presStyleCnt="4"/>
      <dgm:spPr/>
    </dgm:pt>
  </dgm:ptLst>
  <dgm:cxnLst>
    <dgm:cxn modelId="{1AF47505-7988-4DDD-A3E0-3DBD7B9B74D7}" type="presOf" srcId="{DD4FC9EC-8D7C-49A9-9A7A-5F41792C35AC}" destId="{F8F3A8AB-90C3-4EB4-BCF0-C29483A8D985}" srcOrd="0" destOrd="0" presId="urn:microsoft.com/office/officeart/2005/8/layout/cycle1"/>
    <dgm:cxn modelId="{1EAA7322-5129-4514-A2E0-7F2B36D19D72}" srcId="{DD4FC9EC-8D7C-49A9-9A7A-5F41792C35AC}" destId="{0343286E-F411-4468-9281-5288E462ED3F}" srcOrd="0" destOrd="0" parTransId="{15D79CF6-8F40-405B-ABCE-FF43E1E56404}" sibTransId="{F13C724E-D900-4A8B-9052-0E97A5F55386}"/>
    <dgm:cxn modelId="{E396EE2B-D60E-4022-88AE-2CE821BC7531}" srcId="{DD4FC9EC-8D7C-49A9-9A7A-5F41792C35AC}" destId="{7E540627-FF61-4E2F-B6C8-588223921E02}" srcOrd="3" destOrd="0" parTransId="{3AA7DCD5-E195-46F2-9B1D-3C4889CA8412}" sibTransId="{78AB6654-631B-4275-BEAF-E1BC1F6620E1}"/>
    <dgm:cxn modelId="{FE96EA2C-0319-4226-AA7F-BB5293584F79}" srcId="{DD4FC9EC-8D7C-49A9-9A7A-5F41792C35AC}" destId="{6ADB643F-4CDE-4C86-B8DF-B7C92E6FED15}" srcOrd="2" destOrd="0" parTransId="{047E22C8-A46A-414C-9BAA-1A346FA37F00}" sibTransId="{95C5BA3D-8271-44FD-8CEF-7DFB907BBB0B}"/>
    <dgm:cxn modelId="{C4FD213A-D606-4B20-8890-FB195EB61364}" type="presOf" srcId="{78AB6654-631B-4275-BEAF-E1BC1F6620E1}" destId="{F0D6B883-5BF2-494B-967C-C2532E6B4695}" srcOrd="0" destOrd="0" presId="urn:microsoft.com/office/officeart/2005/8/layout/cycle1"/>
    <dgm:cxn modelId="{BE7DC55C-2133-44E4-A764-56084793E7DE}" type="presOf" srcId="{1FF2E4E4-E997-44E4-BC44-3068AD4D1849}" destId="{E6953731-D7CB-4D05-9CDF-220A8E7BF46C}" srcOrd="0" destOrd="0" presId="urn:microsoft.com/office/officeart/2005/8/layout/cycle1"/>
    <dgm:cxn modelId="{6AD99B60-B5D6-416C-8B3D-189492F2DBD5}" type="presOf" srcId="{6ADB643F-4CDE-4C86-B8DF-B7C92E6FED15}" destId="{C3AA6426-9B58-4488-8A03-DE0DE5706198}" srcOrd="0" destOrd="0" presId="urn:microsoft.com/office/officeart/2005/8/layout/cycle1"/>
    <dgm:cxn modelId="{3260DB64-AFC8-40D1-BC72-FFA65B18C6A0}" type="presOf" srcId="{F13C724E-D900-4A8B-9052-0E97A5F55386}" destId="{EFE20F2C-90F7-4332-81C1-F6AB92510040}" srcOrd="0" destOrd="0" presId="urn:microsoft.com/office/officeart/2005/8/layout/cycle1"/>
    <dgm:cxn modelId="{7291049B-229D-432D-96AC-09CA333B1E38}" type="presOf" srcId="{0343286E-F411-4468-9281-5288E462ED3F}" destId="{F4559082-D46B-4E78-AED0-40F9391E6C15}" srcOrd="0" destOrd="0" presId="urn:microsoft.com/office/officeart/2005/8/layout/cycle1"/>
    <dgm:cxn modelId="{A587D2A8-B0E2-461A-913F-BC12897D1633}" type="presOf" srcId="{95C5BA3D-8271-44FD-8CEF-7DFB907BBB0B}" destId="{608FE21E-DE7B-40C1-A928-A59CFACDDACF}" srcOrd="0" destOrd="0" presId="urn:microsoft.com/office/officeart/2005/8/layout/cycle1"/>
    <dgm:cxn modelId="{DD1EB2BB-E8CD-42CB-9CE7-C15D1EFAD5EC}" type="presOf" srcId="{7E540627-FF61-4E2F-B6C8-588223921E02}" destId="{360CB980-44A1-44A1-9059-A29FFDDFD6E8}" srcOrd="0" destOrd="0" presId="urn:microsoft.com/office/officeart/2005/8/layout/cycle1"/>
    <dgm:cxn modelId="{C13241E2-7DF4-411F-B716-421BF324DBA1}" srcId="{DD4FC9EC-8D7C-49A9-9A7A-5F41792C35AC}" destId="{4AD40E74-F3B0-4273-826B-4A1F595669E3}" srcOrd="1" destOrd="0" parTransId="{2E032DE1-C3BE-4073-B990-A0BC9B3BDB49}" sibTransId="{1FF2E4E4-E997-44E4-BC44-3068AD4D1849}"/>
    <dgm:cxn modelId="{BB718FFC-825E-4B9C-B337-17EE3F6886DC}" type="presOf" srcId="{4AD40E74-F3B0-4273-826B-4A1F595669E3}" destId="{D8894DCA-779C-4F4E-98F7-1425CE8BDE20}" srcOrd="0" destOrd="0" presId="urn:microsoft.com/office/officeart/2005/8/layout/cycle1"/>
    <dgm:cxn modelId="{1B6ACE87-E440-4DC0-8617-07BB54BFE643}" type="presParOf" srcId="{F8F3A8AB-90C3-4EB4-BCF0-C29483A8D985}" destId="{F4971A9B-527A-45B0-AFC2-4B6BBFEEF0CD}" srcOrd="0" destOrd="0" presId="urn:microsoft.com/office/officeart/2005/8/layout/cycle1"/>
    <dgm:cxn modelId="{915E1713-0775-452F-AA3F-8E6B77B0BA48}" type="presParOf" srcId="{F8F3A8AB-90C3-4EB4-BCF0-C29483A8D985}" destId="{F4559082-D46B-4E78-AED0-40F9391E6C15}" srcOrd="1" destOrd="0" presId="urn:microsoft.com/office/officeart/2005/8/layout/cycle1"/>
    <dgm:cxn modelId="{8BDB263E-C2B7-4ABF-8521-B0186FEADAEA}" type="presParOf" srcId="{F8F3A8AB-90C3-4EB4-BCF0-C29483A8D985}" destId="{EFE20F2C-90F7-4332-81C1-F6AB92510040}" srcOrd="2" destOrd="0" presId="urn:microsoft.com/office/officeart/2005/8/layout/cycle1"/>
    <dgm:cxn modelId="{DDB89836-26C2-4C87-937F-68166BF1DD91}" type="presParOf" srcId="{F8F3A8AB-90C3-4EB4-BCF0-C29483A8D985}" destId="{39D6ECC6-E4B6-4E90-B528-8D34A65882E3}" srcOrd="3" destOrd="0" presId="urn:microsoft.com/office/officeart/2005/8/layout/cycle1"/>
    <dgm:cxn modelId="{A433C1C0-75B2-4E77-9692-CC90BC61D4E1}" type="presParOf" srcId="{F8F3A8AB-90C3-4EB4-BCF0-C29483A8D985}" destId="{D8894DCA-779C-4F4E-98F7-1425CE8BDE20}" srcOrd="4" destOrd="0" presId="urn:microsoft.com/office/officeart/2005/8/layout/cycle1"/>
    <dgm:cxn modelId="{04B6F6EC-17F4-4B12-8C00-8EC9B9E83BF1}" type="presParOf" srcId="{F8F3A8AB-90C3-4EB4-BCF0-C29483A8D985}" destId="{E6953731-D7CB-4D05-9CDF-220A8E7BF46C}" srcOrd="5" destOrd="0" presId="urn:microsoft.com/office/officeart/2005/8/layout/cycle1"/>
    <dgm:cxn modelId="{DE88FEA7-A6F6-41FB-B92F-6CCB309B0A81}" type="presParOf" srcId="{F8F3A8AB-90C3-4EB4-BCF0-C29483A8D985}" destId="{83395EF8-0E21-4AC9-9685-BDFA507D8BA7}" srcOrd="6" destOrd="0" presId="urn:microsoft.com/office/officeart/2005/8/layout/cycle1"/>
    <dgm:cxn modelId="{FB6020E3-E114-4414-8685-2D748C7A1D03}" type="presParOf" srcId="{F8F3A8AB-90C3-4EB4-BCF0-C29483A8D985}" destId="{C3AA6426-9B58-4488-8A03-DE0DE5706198}" srcOrd="7" destOrd="0" presId="urn:microsoft.com/office/officeart/2005/8/layout/cycle1"/>
    <dgm:cxn modelId="{1A115122-42B5-4D0F-BC0A-184D94461070}" type="presParOf" srcId="{F8F3A8AB-90C3-4EB4-BCF0-C29483A8D985}" destId="{608FE21E-DE7B-40C1-A928-A59CFACDDACF}" srcOrd="8" destOrd="0" presId="urn:microsoft.com/office/officeart/2005/8/layout/cycle1"/>
    <dgm:cxn modelId="{EC971F45-4E17-41CD-9FA2-EC1D87E9280A}" type="presParOf" srcId="{F8F3A8AB-90C3-4EB4-BCF0-C29483A8D985}" destId="{FBE00EE2-D25D-4827-8FA1-B0FDEFEC24BB}" srcOrd="9" destOrd="0" presId="urn:microsoft.com/office/officeart/2005/8/layout/cycle1"/>
    <dgm:cxn modelId="{B2F18E86-FC5E-4979-89F6-67B8514E5E5D}" type="presParOf" srcId="{F8F3A8AB-90C3-4EB4-BCF0-C29483A8D985}" destId="{360CB980-44A1-44A1-9059-A29FFDDFD6E8}" srcOrd="10" destOrd="0" presId="urn:microsoft.com/office/officeart/2005/8/layout/cycle1"/>
    <dgm:cxn modelId="{6AFDE6BF-3DB4-485F-BA0D-EFF1DF00FE34}" type="presParOf" srcId="{F8F3A8AB-90C3-4EB4-BCF0-C29483A8D985}" destId="{F0D6B883-5BF2-494B-967C-C2532E6B4695}" srcOrd="11"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59082-D46B-4E78-AED0-40F9391E6C15}">
      <dsp:nvSpPr>
        <dsp:cNvPr id="0" name=""/>
        <dsp:cNvSpPr/>
      </dsp:nvSpPr>
      <dsp:spPr>
        <a:xfrm>
          <a:off x="2200047" y="59036"/>
          <a:ext cx="954609" cy="95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b="1" kern="1200">
              <a:latin typeface="Arial"/>
              <a:ea typeface="+mn-ea"/>
              <a:cs typeface="+mn-cs"/>
            </a:rPr>
            <a:t>Planera</a:t>
          </a:r>
          <a:endParaRPr lang="sv-SE" sz="1400" b="1" kern="1200" dirty="0">
            <a:latin typeface="Arial"/>
            <a:ea typeface="+mn-ea"/>
            <a:cs typeface="+mn-cs"/>
          </a:endParaRPr>
        </a:p>
      </dsp:txBody>
      <dsp:txXfrm>
        <a:off x="2200047" y="59036"/>
        <a:ext cx="954609" cy="954609"/>
      </dsp:txXfrm>
    </dsp:sp>
    <dsp:sp modelId="{EFE20F2C-90F7-4332-81C1-F6AB92510040}">
      <dsp:nvSpPr>
        <dsp:cNvPr id="0" name=""/>
        <dsp:cNvSpPr/>
      </dsp:nvSpPr>
      <dsp:spPr>
        <a:xfrm>
          <a:off x="525517" y="18718"/>
          <a:ext cx="2695328" cy="2695328"/>
        </a:xfrm>
        <a:prstGeom prst="circularArrow">
          <a:avLst>
            <a:gd name="adj1" fmla="val 6906"/>
            <a:gd name="adj2" fmla="val 465693"/>
            <a:gd name="adj3" fmla="val 999267"/>
            <a:gd name="adj4" fmla="val 20524409"/>
            <a:gd name="adj5" fmla="val 8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8894DCA-779C-4F4E-98F7-1425CE8BDE20}">
      <dsp:nvSpPr>
        <dsp:cNvPr id="0" name=""/>
        <dsp:cNvSpPr/>
      </dsp:nvSpPr>
      <dsp:spPr>
        <a:xfrm>
          <a:off x="2099312" y="1840093"/>
          <a:ext cx="1301238" cy="517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b="1" kern="1200">
              <a:latin typeface="Arial"/>
              <a:ea typeface="+mn-ea"/>
              <a:cs typeface="+mn-cs"/>
            </a:rPr>
            <a:t>Genomföra</a:t>
          </a:r>
          <a:endParaRPr lang="sv-SE" sz="1400" b="1" kern="1200" dirty="0">
            <a:latin typeface="Arial"/>
            <a:ea typeface="+mn-ea"/>
            <a:cs typeface="+mn-cs"/>
          </a:endParaRPr>
        </a:p>
      </dsp:txBody>
      <dsp:txXfrm>
        <a:off x="2099312" y="1840093"/>
        <a:ext cx="1301238" cy="517503"/>
      </dsp:txXfrm>
    </dsp:sp>
    <dsp:sp modelId="{E6953731-D7CB-4D05-9CDF-220A8E7BF46C}">
      <dsp:nvSpPr>
        <dsp:cNvPr id="0" name=""/>
        <dsp:cNvSpPr/>
      </dsp:nvSpPr>
      <dsp:spPr>
        <a:xfrm>
          <a:off x="537614" y="4740"/>
          <a:ext cx="2695328" cy="2695328"/>
        </a:xfrm>
        <a:prstGeom prst="circularArrow">
          <a:avLst>
            <a:gd name="adj1" fmla="val 6906"/>
            <a:gd name="adj2" fmla="val 465693"/>
            <a:gd name="adj3" fmla="val 6005418"/>
            <a:gd name="adj4" fmla="val 3677871"/>
            <a:gd name="adj5" fmla="val 8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3AA6426-9B58-4488-8A03-DE0DE5706198}">
      <dsp:nvSpPr>
        <dsp:cNvPr id="0" name=""/>
        <dsp:cNvSpPr/>
      </dsp:nvSpPr>
      <dsp:spPr>
        <a:xfrm>
          <a:off x="579354" y="1679729"/>
          <a:ext cx="954609" cy="95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b="1" kern="1200">
              <a:latin typeface="Arial"/>
              <a:ea typeface="+mn-ea"/>
              <a:cs typeface="+mn-cs"/>
            </a:rPr>
            <a:t>Följa upp </a:t>
          </a:r>
          <a:endParaRPr lang="sv-SE" sz="1400" b="1" kern="1200" dirty="0">
            <a:latin typeface="Arial"/>
            <a:ea typeface="+mn-ea"/>
            <a:cs typeface="+mn-cs"/>
          </a:endParaRPr>
        </a:p>
      </dsp:txBody>
      <dsp:txXfrm>
        <a:off x="579354" y="1679729"/>
        <a:ext cx="954609" cy="954609"/>
      </dsp:txXfrm>
    </dsp:sp>
    <dsp:sp modelId="{608FE21E-DE7B-40C1-A928-A59CFACDDACF}">
      <dsp:nvSpPr>
        <dsp:cNvPr id="0" name=""/>
        <dsp:cNvSpPr/>
      </dsp:nvSpPr>
      <dsp:spPr>
        <a:xfrm>
          <a:off x="519341" y="-976"/>
          <a:ext cx="2695328" cy="2695328"/>
        </a:xfrm>
        <a:prstGeom prst="circularArrow">
          <a:avLst>
            <a:gd name="adj1" fmla="val 6906"/>
            <a:gd name="adj2" fmla="val 465693"/>
            <a:gd name="adj3" fmla="val 11347981"/>
            <a:gd name="adj4" fmla="val 9786326"/>
            <a:gd name="adj5" fmla="val 8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60CB980-44A1-44A1-9059-A29FFDDFD6E8}">
      <dsp:nvSpPr>
        <dsp:cNvPr id="0" name=""/>
        <dsp:cNvSpPr/>
      </dsp:nvSpPr>
      <dsp:spPr>
        <a:xfrm>
          <a:off x="579354" y="59036"/>
          <a:ext cx="954609" cy="95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sv-SE" sz="1400" b="1" kern="1200">
              <a:latin typeface="Arial"/>
              <a:ea typeface="+mn-ea"/>
              <a:cs typeface="+mn-cs"/>
            </a:rPr>
            <a:t>Åtgärda</a:t>
          </a:r>
          <a:endParaRPr lang="sv-SE" sz="1400" b="1" kern="1200" dirty="0">
            <a:latin typeface="Arial"/>
            <a:ea typeface="+mn-ea"/>
            <a:cs typeface="+mn-cs"/>
          </a:endParaRPr>
        </a:p>
      </dsp:txBody>
      <dsp:txXfrm>
        <a:off x="579354" y="59036"/>
        <a:ext cx="954609" cy="954609"/>
      </dsp:txXfrm>
    </dsp:sp>
    <dsp:sp modelId="{F0D6B883-5BF2-494B-967C-C2532E6B4695}">
      <dsp:nvSpPr>
        <dsp:cNvPr id="0" name=""/>
        <dsp:cNvSpPr/>
      </dsp:nvSpPr>
      <dsp:spPr>
        <a:xfrm>
          <a:off x="519341" y="-976"/>
          <a:ext cx="2695328" cy="2695328"/>
        </a:xfrm>
        <a:prstGeom prst="circularArrow">
          <a:avLst>
            <a:gd name="adj1" fmla="val 6906"/>
            <a:gd name="adj2" fmla="val 465693"/>
            <a:gd name="adj3" fmla="val 16747981"/>
            <a:gd name="adj4" fmla="val 15186326"/>
            <a:gd name="adj5" fmla="val 8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D582A-37BA-4541-B7D8-2CB1C1CAF236}" type="datetimeFigureOut">
              <a:rPr lang="en-GB" smtClean="0"/>
              <a:t>29/05/2026</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1EFC69-50AD-4F31-9C18-6B25EF88D0B3}" type="slidenum">
              <a:rPr lang="en-GB" smtClean="0"/>
              <a:t>‹#›</a:t>
            </a:fld>
            <a:endParaRPr lang="en-GB"/>
          </a:p>
        </p:txBody>
      </p:sp>
    </p:spTree>
    <p:extLst>
      <p:ext uri="{BB962C8B-B14F-4D97-AF65-F5344CB8AC3E}">
        <p14:creationId xmlns:p14="http://schemas.microsoft.com/office/powerpoint/2010/main" val="282264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AB2E522-5C93-BF40-98CD-1781DF6C162C}" type="slidenum">
              <a:rPr lang="sv-SE" smtClean="0"/>
              <a:t>6</a:t>
            </a:fld>
            <a:endParaRPr lang="sv-SE"/>
          </a:p>
        </p:txBody>
      </p:sp>
    </p:spTree>
    <p:extLst>
      <p:ext uri="{BB962C8B-B14F-4D97-AF65-F5344CB8AC3E}">
        <p14:creationId xmlns:p14="http://schemas.microsoft.com/office/powerpoint/2010/main" val="217862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B2E522-5C93-BF40-98CD-1781DF6C162C}" type="slidenum">
              <a:rPr lang="sv-SE" smtClean="0"/>
              <a:t>14</a:t>
            </a:fld>
            <a:endParaRPr lang="sv-SE"/>
          </a:p>
        </p:txBody>
      </p:sp>
    </p:spTree>
    <p:extLst>
      <p:ext uri="{BB962C8B-B14F-4D97-AF65-F5344CB8AC3E}">
        <p14:creationId xmlns:p14="http://schemas.microsoft.com/office/powerpoint/2010/main" val="1039685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B2E522-5C93-BF40-98CD-1781DF6C162C}" type="slidenum">
              <a:rPr lang="sv-SE" smtClean="0"/>
              <a:t>22</a:t>
            </a:fld>
            <a:endParaRPr lang="sv-SE"/>
          </a:p>
        </p:txBody>
      </p:sp>
    </p:spTree>
    <p:extLst>
      <p:ext uri="{BB962C8B-B14F-4D97-AF65-F5344CB8AC3E}">
        <p14:creationId xmlns:p14="http://schemas.microsoft.com/office/powerpoint/2010/main" val="574521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B2E522-5C93-BF40-98CD-1781DF6C162C}" type="slidenum">
              <a:rPr lang="sv-SE" smtClean="0"/>
              <a:t>23</a:t>
            </a:fld>
            <a:endParaRPr lang="sv-SE"/>
          </a:p>
        </p:txBody>
      </p:sp>
    </p:spTree>
    <p:extLst>
      <p:ext uri="{BB962C8B-B14F-4D97-AF65-F5344CB8AC3E}">
        <p14:creationId xmlns:p14="http://schemas.microsoft.com/office/powerpoint/2010/main" val="2395525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AB2E522-5C93-BF40-98CD-1781DF6C162C}" type="slidenum">
              <a:rPr lang="sv-SE" smtClean="0"/>
              <a:t>24</a:t>
            </a:fld>
            <a:endParaRPr lang="sv-SE"/>
          </a:p>
        </p:txBody>
      </p:sp>
    </p:spTree>
    <p:extLst>
      <p:ext uri="{BB962C8B-B14F-4D97-AF65-F5344CB8AC3E}">
        <p14:creationId xmlns:p14="http://schemas.microsoft.com/office/powerpoint/2010/main" val="74634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AB2E522-5C93-BF40-98CD-1781DF6C162C}" type="slidenum">
              <a:rPr lang="sv-SE" smtClean="0"/>
              <a:t>31</a:t>
            </a:fld>
            <a:endParaRPr lang="sv-SE"/>
          </a:p>
        </p:txBody>
      </p:sp>
    </p:spTree>
    <p:extLst>
      <p:ext uri="{BB962C8B-B14F-4D97-AF65-F5344CB8AC3E}">
        <p14:creationId xmlns:p14="http://schemas.microsoft.com/office/powerpoint/2010/main" val="4068835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ED4DE-71F9-1B36-561F-1E538864C41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0C7C424-2A80-D156-5788-BEAA1F4CEB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4FAFC69-9336-CDD3-7C87-90A5F177E76E}"/>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6FEE1624-2237-876A-1CE9-C0FFCE62EA00}"/>
              </a:ext>
            </a:extLst>
          </p:cNvPr>
          <p:cNvSpPr>
            <a:spLocks noGrp="1"/>
          </p:cNvSpPr>
          <p:nvPr>
            <p:ph type="sldNum" sz="quarter" idx="5"/>
          </p:nvPr>
        </p:nvSpPr>
        <p:spPr/>
        <p:txBody>
          <a:bodyPr/>
          <a:lstStyle/>
          <a:p>
            <a:fld id="{DAB2E522-5C93-BF40-98CD-1781DF6C162C}" type="slidenum">
              <a:rPr lang="sv-SE" smtClean="0"/>
              <a:t>32</a:t>
            </a:fld>
            <a:endParaRPr lang="sv-SE"/>
          </a:p>
        </p:txBody>
      </p:sp>
    </p:spTree>
    <p:extLst>
      <p:ext uri="{BB962C8B-B14F-4D97-AF65-F5344CB8AC3E}">
        <p14:creationId xmlns:p14="http://schemas.microsoft.com/office/powerpoint/2010/main" val="3720136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mörk bild)">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681D1445-27DF-80BE-4B15-F4C0DC34C440}"/>
              </a:ext>
            </a:extLst>
          </p:cNvPr>
          <p:cNvSpPr>
            <a:spLocks noGrp="1"/>
          </p:cNvSpPr>
          <p:nvPr>
            <p:ph type="pic" sz="quarter" idx="14" hasCustomPrompt="1"/>
          </p:nvPr>
        </p:nvSpPr>
        <p:spPr>
          <a:xfrm>
            <a:off x="0" y="0"/>
            <a:ext cx="12192000" cy="6858000"/>
          </a:xfrm>
          <a:custGeom>
            <a:avLst/>
            <a:gdLst>
              <a:gd name="connsiteX0" fmla="*/ 11608714 w 12192000"/>
              <a:gd name="connsiteY0" fmla="*/ 6231035 h 6858000"/>
              <a:gd name="connsiteX1" fmla="*/ 11638139 w 12192000"/>
              <a:gd name="connsiteY1" fmla="*/ 6246131 h 6858000"/>
              <a:gd name="connsiteX2" fmla="*/ 11638139 w 12192000"/>
              <a:gd name="connsiteY2" fmla="*/ 6281953 h 6858000"/>
              <a:gd name="connsiteX3" fmla="*/ 11608714 w 12192000"/>
              <a:gd name="connsiteY3" fmla="*/ 6297049 h 6858000"/>
              <a:gd name="connsiteX4" fmla="*/ 11577243 w 12192000"/>
              <a:gd name="connsiteY4" fmla="*/ 6264042 h 6858000"/>
              <a:gd name="connsiteX5" fmla="*/ 11608714 w 12192000"/>
              <a:gd name="connsiteY5" fmla="*/ 6231035 h 6858000"/>
              <a:gd name="connsiteX6" fmla="*/ 11364488 w 12192000"/>
              <a:gd name="connsiteY6" fmla="*/ 6231035 h 6858000"/>
              <a:gd name="connsiteX7" fmla="*/ 11393913 w 12192000"/>
              <a:gd name="connsiteY7" fmla="*/ 6246131 h 6858000"/>
              <a:gd name="connsiteX8" fmla="*/ 11393913 w 12192000"/>
              <a:gd name="connsiteY8" fmla="*/ 6281953 h 6858000"/>
              <a:gd name="connsiteX9" fmla="*/ 11364488 w 12192000"/>
              <a:gd name="connsiteY9" fmla="*/ 6297049 h 6858000"/>
              <a:gd name="connsiteX10" fmla="*/ 11333016 w 12192000"/>
              <a:gd name="connsiteY10" fmla="*/ 6264042 h 6858000"/>
              <a:gd name="connsiteX11" fmla="*/ 11364488 w 12192000"/>
              <a:gd name="connsiteY11" fmla="*/ 6231035 h 6858000"/>
              <a:gd name="connsiteX12" fmla="*/ 11112586 w 12192000"/>
              <a:gd name="connsiteY12" fmla="*/ 6231035 h 6858000"/>
              <a:gd name="connsiteX13" fmla="*/ 11142011 w 12192000"/>
              <a:gd name="connsiteY13" fmla="*/ 6246131 h 6858000"/>
              <a:gd name="connsiteX14" fmla="*/ 11142011 w 12192000"/>
              <a:gd name="connsiteY14" fmla="*/ 6281952 h 6858000"/>
              <a:gd name="connsiteX15" fmla="*/ 11112586 w 12192000"/>
              <a:gd name="connsiteY15" fmla="*/ 6297049 h 6858000"/>
              <a:gd name="connsiteX16" fmla="*/ 11081114 w 12192000"/>
              <a:gd name="connsiteY16" fmla="*/ 6264042 h 6858000"/>
              <a:gd name="connsiteX17" fmla="*/ 11112586 w 12192000"/>
              <a:gd name="connsiteY17" fmla="*/ 6231035 h 6858000"/>
              <a:gd name="connsiteX18" fmla="*/ 10902391 w 12192000"/>
              <a:gd name="connsiteY18" fmla="*/ 6231035 h 6858000"/>
              <a:gd name="connsiteX19" fmla="*/ 10931816 w 12192000"/>
              <a:gd name="connsiteY19" fmla="*/ 6246131 h 6858000"/>
              <a:gd name="connsiteX20" fmla="*/ 10931816 w 12192000"/>
              <a:gd name="connsiteY20" fmla="*/ 6281953 h 6858000"/>
              <a:gd name="connsiteX21" fmla="*/ 10902391 w 12192000"/>
              <a:gd name="connsiteY21" fmla="*/ 6297049 h 6858000"/>
              <a:gd name="connsiteX22" fmla="*/ 10870919 w 12192000"/>
              <a:gd name="connsiteY22" fmla="*/ 6264042 h 6858000"/>
              <a:gd name="connsiteX23" fmla="*/ 10902391 w 12192000"/>
              <a:gd name="connsiteY23" fmla="*/ 6231035 h 6858000"/>
              <a:gd name="connsiteX24" fmla="*/ 10503621 w 12192000"/>
              <a:gd name="connsiteY24" fmla="*/ 6231035 h 6858000"/>
              <a:gd name="connsiteX25" fmla="*/ 10535476 w 12192000"/>
              <a:gd name="connsiteY25" fmla="*/ 6264042 h 6858000"/>
              <a:gd name="connsiteX26" fmla="*/ 10503621 w 12192000"/>
              <a:gd name="connsiteY26" fmla="*/ 6297049 h 6858000"/>
              <a:gd name="connsiteX27" fmla="*/ 10471637 w 12192000"/>
              <a:gd name="connsiteY27" fmla="*/ 6264042 h 6858000"/>
              <a:gd name="connsiteX28" fmla="*/ 10503621 w 12192000"/>
              <a:gd name="connsiteY28" fmla="*/ 6231035 h 6858000"/>
              <a:gd name="connsiteX29" fmla="*/ 10318884 w 12192000"/>
              <a:gd name="connsiteY29" fmla="*/ 6231035 h 6858000"/>
              <a:gd name="connsiteX30" fmla="*/ 10348309 w 12192000"/>
              <a:gd name="connsiteY30" fmla="*/ 6246131 h 6858000"/>
              <a:gd name="connsiteX31" fmla="*/ 10348309 w 12192000"/>
              <a:gd name="connsiteY31" fmla="*/ 6281953 h 6858000"/>
              <a:gd name="connsiteX32" fmla="*/ 10318884 w 12192000"/>
              <a:gd name="connsiteY32" fmla="*/ 6297049 h 6858000"/>
              <a:gd name="connsiteX33" fmla="*/ 10287412 w 12192000"/>
              <a:gd name="connsiteY33" fmla="*/ 6264042 h 6858000"/>
              <a:gd name="connsiteX34" fmla="*/ 10318884 w 12192000"/>
              <a:gd name="connsiteY34" fmla="*/ 6231035 h 6858000"/>
              <a:gd name="connsiteX35" fmla="*/ 10105363 w 12192000"/>
              <a:gd name="connsiteY35" fmla="*/ 6231035 h 6858000"/>
              <a:gd name="connsiteX36" fmla="*/ 10136834 w 12192000"/>
              <a:gd name="connsiteY36" fmla="*/ 6264042 h 6858000"/>
              <a:gd name="connsiteX37" fmla="*/ 10105363 w 12192000"/>
              <a:gd name="connsiteY37" fmla="*/ 6297049 h 6858000"/>
              <a:gd name="connsiteX38" fmla="*/ 10076066 w 12192000"/>
              <a:gd name="connsiteY38" fmla="*/ 6281953 h 6858000"/>
              <a:gd name="connsiteX39" fmla="*/ 10076066 w 12192000"/>
              <a:gd name="connsiteY39" fmla="*/ 6246131 h 6858000"/>
              <a:gd name="connsiteX40" fmla="*/ 10105363 w 12192000"/>
              <a:gd name="connsiteY40" fmla="*/ 6231035 h 6858000"/>
              <a:gd name="connsiteX41" fmla="*/ 9992524 w 12192000"/>
              <a:gd name="connsiteY41" fmla="*/ 6231035 h 6858000"/>
              <a:gd name="connsiteX42" fmla="*/ 10021949 w 12192000"/>
              <a:gd name="connsiteY42" fmla="*/ 6246131 h 6858000"/>
              <a:gd name="connsiteX43" fmla="*/ 10021949 w 12192000"/>
              <a:gd name="connsiteY43" fmla="*/ 6281953 h 6858000"/>
              <a:gd name="connsiteX44" fmla="*/ 9992524 w 12192000"/>
              <a:gd name="connsiteY44" fmla="*/ 6297049 h 6858000"/>
              <a:gd name="connsiteX45" fmla="*/ 9961052 w 12192000"/>
              <a:gd name="connsiteY45" fmla="*/ 6264042 h 6858000"/>
              <a:gd name="connsiteX46" fmla="*/ 9992524 w 12192000"/>
              <a:gd name="connsiteY46" fmla="*/ 6231035 h 6858000"/>
              <a:gd name="connsiteX47" fmla="*/ 9731667 w 12192000"/>
              <a:gd name="connsiteY47" fmla="*/ 6230651 h 6858000"/>
              <a:gd name="connsiteX48" fmla="*/ 9760069 w 12192000"/>
              <a:gd name="connsiteY48" fmla="*/ 6253935 h 6858000"/>
              <a:gd name="connsiteX49" fmla="*/ 9703010 w 12192000"/>
              <a:gd name="connsiteY49" fmla="*/ 6253935 h 6858000"/>
              <a:gd name="connsiteX50" fmla="*/ 9731667 w 12192000"/>
              <a:gd name="connsiteY50" fmla="*/ 6230651 h 6858000"/>
              <a:gd name="connsiteX51" fmla="*/ 11528755 w 12192000"/>
              <a:gd name="connsiteY51" fmla="*/ 6217474 h 6858000"/>
              <a:gd name="connsiteX52" fmla="*/ 11528755 w 12192000"/>
              <a:gd name="connsiteY52" fmla="*/ 6310610 h 6858000"/>
              <a:gd name="connsiteX53" fmla="*/ 11544875 w 12192000"/>
              <a:gd name="connsiteY53" fmla="*/ 6310610 h 6858000"/>
              <a:gd name="connsiteX54" fmla="*/ 11544875 w 12192000"/>
              <a:gd name="connsiteY54" fmla="*/ 6217474 h 6858000"/>
              <a:gd name="connsiteX55" fmla="*/ 11417965 w 12192000"/>
              <a:gd name="connsiteY55" fmla="*/ 6217474 h 6858000"/>
              <a:gd name="connsiteX56" fmla="*/ 11467348 w 12192000"/>
              <a:gd name="connsiteY56" fmla="*/ 6312145 h 6858000"/>
              <a:gd name="connsiteX57" fmla="*/ 11516986 w 12192000"/>
              <a:gd name="connsiteY57" fmla="*/ 6217474 h 6858000"/>
              <a:gd name="connsiteX58" fmla="*/ 11498819 w 12192000"/>
              <a:gd name="connsiteY58" fmla="*/ 6217474 h 6858000"/>
              <a:gd name="connsiteX59" fmla="*/ 11467348 w 12192000"/>
              <a:gd name="connsiteY59" fmla="*/ 6280290 h 6858000"/>
              <a:gd name="connsiteX60" fmla="*/ 11436132 w 12192000"/>
              <a:gd name="connsiteY60" fmla="*/ 6217474 h 6858000"/>
              <a:gd name="connsiteX61" fmla="*/ 11180008 w 12192000"/>
              <a:gd name="connsiteY61" fmla="*/ 6217474 h 6858000"/>
              <a:gd name="connsiteX62" fmla="*/ 11180008 w 12192000"/>
              <a:gd name="connsiteY62" fmla="*/ 6310610 h 6858000"/>
              <a:gd name="connsiteX63" fmla="*/ 11196128 w 12192000"/>
              <a:gd name="connsiteY63" fmla="*/ 6310610 h 6858000"/>
              <a:gd name="connsiteX64" fmla="*/ 11196128 w 12192000"/>
              <a:gd name="connsiteY64" fmla="*/ 6217474 h 6858000"/>
              <a:gd name="connsiteX65" fmla="*/ 10168946 w 12192000"/>
              <a:gd name="connsiteY65" fmla="*/ 6217474 h 6858000"/>
              <a:gd name="connsiteX66" fmla="*/ 10168946 w 12192000"/>
              <a:gd name="connsiteY66" fmla="*/ 6310610 h 6858000"/>
              <a:gd name="connsiteX67" fmla="*/ 10185066 w 12192000"/>
              <a:gd name="connsiteY67" fmla="*/ 6310610 h 6858000"/>
              <a:gd name="connsiteX68" fmla="*/ 10185066 w 12192000"/>
              <a:gd name="connsiteY68" fmla="*/ 6217474 h 6858000"/>
              <a:gd name="connsiteX69" fmla="*/ 11608459 w 12192000"/>
              <a:gd name="connsiteY69" fmla="*/ 6215939 h 6858000"/>
              <a:gd name="connsiteX70" fmla="*/ 11560739 w 12192000"/>
              <a:gd name="connsiteY70" fmla="*/ 6264042 h 6858000"/>
              <a:gd name="connsiteX71" fmla="*/ 11608459 w 12192000"/>
              <a:gd name="connsiteY71" fmla="*/ 6312145 h 6858000"/>
              <a:gd name="connsiteX72" fmla="*/ 11638139 w 12192000"/>
              <a:gd name="connsiteY72" fmla="*/ 6301271 h 6858000"/>
              <a:gd name="connsiteX73" fmla="*/ 11638139 w 12192000"/>
              <a:gd name="connsiteY73" fmla="*/ 6310610 h 6858000"/>
              <a:gd name="connsiteX74" fmla="*/ 11654259 w 12192000"/>
              <a:gd name="connsiteY74" fmla="*/ 6310610 h 6858000"/>
              <a:gd name="connsiteX75" fmla="*/ 11654259 w 12192000"/>
              <a:gd name="connsiteY75" fmla="*/ 6217474 h 6858000"/>
              <a:gd name="connsiteX76" fmla="*/ 11638139 w 12192000"/>
              <a:gd name="connsiteY76" fmla="*/ 6217474 h 6858000"/>
              <a:gd name="connsiteX77" fmla="*/ 11638139 w 12192000"/>
              <a:gd name="connsiteY77" fmla="*/ 6226813 h 6858000"/>
              <a:gd name="connsiteX78" fmla="*/ 11608459 w 12192000"/>
              <a:gd name="connsiteY78" fmla="*/ 6215939 h 6858000"/>
              <a:gd name="connsiteX79" fmla="*/ 11364104 w 12192000"/>
              <a:gd name="connsiteY79" fmla="*/ 6215939 h 6858000"/>
              <a:gd name="connsiteX80" fmla="*/ 11316385 w 12192000"/>
              <a:gd name="connsiteY80" fmla="*/ 6264042 h 6858000"/>
              <a:gd name="connsiteX81" fmla="*/ 11364104 w 12192000"/>
              <a:gd name="connsiteY81" fmla="*/ 6312145 h 6858000"/>
              <a:gd name="connsiteX82" fmla="*/ 11393913 w 12192000"/>
              <a:gd name="connsiteY82" fmla="*/ 6301271 h 6858000"/>
              <a:gd name="connsiteX83" fmla="*/ 11393913 w 12192000"/>
              <a:gd name="connsiteY83" fmla="*/ 6310610 h 6858000"/>
              <a:gd name="connsiteX84" fmla="*/ 11410033 w 12192000"/>
              <a:gd name="connsiteY84" fmla="*/ 6310610 h 6858000"/>
              <a:gd name="connsiteX85" fmla="*/ 11410033 w 12192000"/>
              <a:gd name="connsiteY85" fmla="*/ 6217474 h 6858000"/>
              <a:gd name="connsiteX86" fmla="*/ 11393913 w 12192000"/>
              <a:gd name="connsiteY86" fmla="*/ 6217474 h 6858000"/>
              <a:gd name="connsiteX87" fmla="*/ 11393913 w 12192000"/>
              <a:gd name="connsiteY87" fmla="*/ 6226813 h 6858000"/>
              <a:gd name="connsiteX88" fmla="*/ 11364104 w 12192000"/>
              <a:gd name="connsiteY88" fmla="*/ 6215939 h 6858000"/>
              <a:gd name="connsiteX89" fmla="*/ 11263037 w 12192000"/>
              <a:gd name="connsiteY89" fmla="*/ 6215939 h 6858000"/>
              <a:gd name="connsiteX90" fmla="*/ 11233996 w 12192000"/>
              <a:gd name="connsiteY90" fmla="*/ 6227837 h 6858000"/>
              <a:gd name="connsiteX91" fmla="*/ 11233996 w 12192000"/>
              <a:gd name="connsiteY91" fmla="*/ 6217474 h 6858000"/>
              <a:gd name="connsiteX92" fmla="*/ 11217876 w 12192000"/>
              <a:gd name="connsiteY92" fmla="*/ 6217474 h 6858000"/>
              <a:gd name="connsiteX93" fmla="*/ 11217876 w 12192000"/>
              <a:gd name="connsiteY93" fmla="*/ 6310610 h 6858000"/>
              <a:gd name="connsiteX94" fmla="*/ 11233996 w 12192000"/>
              <a:gd name="connsiteY94" fmla="*/ 6310610 h 6858000"/>
              <a:gd name="connsiteX95" fmla="*/ 11233996 w 12192000"/>
              <a:gd name="connsiteY95" fmla="*/ 6250225 h 6858000"/>
              <a:gd name="connsiteX96" fmla="*/ 11259455 w 12192000"/>
              <a:gd name="connsiteY96" fmla="*/ 6231035 h 6858000"/>
              <a:gd name="connsiteX97" fmla="*/ 11282994 w 12192000"/>
              <a:gd name="connsiteY97" fmla="*/ 6254703 h 6858000"/>
              <a:gd name="connsiteX98" fmla="*/ 11282994 w 12192000"/>
              <a:gd name="connsiteY98" fmla="*/ 6310610 h 6858000"/>
              <a:gd name="connsiteX99" fmla="*/ 11299114 w 12192000"/>
              <a:gd name="connsiteY99" fmla="*/ 6310610 h 6858000"/>
              <a:gd name="connsiteX100" fmla="*/ 11299114 w 12192000"/>
              <a:gd name="connsiteY100" fmla="*/ 6253807 h 6858000"/>
              <a:gd name="connsiteX101" fmla="*/ 11263037 w 12192000"/>
              <a:gd name="connsiteY101" fmla="*/ 6215939 h 6858000"/>
              <a:gd name="connsiteX102" fmla="*/ 11014973 w 12192000"/>
              <a:gd name="connsiteY102" fmla="*/ 6215939 h 6858000"/>
              <a:gd name="connsiteX103" fmla="*/ 10985932 w 12192000"/>
              <a:gd name="connsiteY103" fmla="*/ 6227837 h 6858000"/>
              <a:gd name="connsiteX104" fmla="*/ 10985932 w 12192000"/>
              <a:gd name="connsiteY104" fmla="*/ 6217474 h 6858000"/>
              <a:gd name="connsiteX105" fmla="*/ 10969812 w 12192000"/>
              <a:gd name="connsiteY105" fmla="*/ 6217474 h 6858000"/>
              <a:gd name="connsiteX106" fmla="*/ 10969812 w 12192000"/>
              <a:gd name="connsiteY106" fmla="*/ 6310610 h 6858000"/>
              <a:gd name="connsiteX107" fmla="*/ 10985932 w 12192000"/>
              <a:gd name="connsiteY107" fmla="*/ 6310610 h 6858000"/>
              <a:gd name="connsiteX108" fmla="*/ 10985932 w 12192000"/>
              <a:gd name="connsiteY108" fmla="*/ 6250225 h 6858000"/>
              <a:gd name="connsiteX109" fmla="*/ 11011391 w 12192000"/>
              <a:gd name="connsiteY109" fmla="*/ 6231035 h 6858000"/>
              <a:gd name="connsiteX110" fmla="*/ 11034930 w 12192000"/>
              <a:gd name="connsiteY110" fmla="*/ 6254703 h 6858000"/>
              <a:gd name="connsiteX111" fmla="*/ 11034930 w 12192000"/>
              <a:gd name="connsiteY111" fmla="*/ 6310610 h 6858000"/>
              <a:gd name="connsiteX112" fmla="*/ 11051050 w 12192000"/>
              <a:gd name="connsiteY112" fmla="*/ 6310610 h 6858000"/>
              <a:gd name="connsiteX113" fmla="*/ 11051050 w 12192000"/>
              <a:gd name="connsiteY113" fmla="*/ 6253807 h 6858000"/>
              <a:gd name="connsiteX114" fmla="*/ 11014973 w 12192000"/>
              <a:gd name="connsiteY114" fmla="*/ 6215939 h 6858000"/>
              <a:gd name="connsiteX115" fmla="*/ 10902135 w 12192000"/>
              <a:gd name="connsiteY115" fmla="*/ 6215939 h 6858000"/>
              <a:gd name="connsiteX116" fmla="*/ 10854416 w 12192000"/>
              <a:gd name="connsiteY116" fmla="*/ 6264042 h 6858000"/>
              <a:gd name="connsiteX117" fmla="*/ 10902135 w 12192000"/>
              <a:gd name="connsiteY117" fmla="*/ 6312145 h 6858000"/>
              <a:gd name="connsiteX118" fmla="*/ 10931816 w 12192000"/>
              <a:gd name="connsiteY118" fmla="*/ 6301271 h 6858000"/>
              <a:gd name="connsiteX119" fmla="*/ 10931816 w 12192000"/>
              <a:gd name="connsiteY119" fmla="*/ 6310610 h 6858000"/>
              <a:gd name="connsiteX120" fmla="*/ 10947936 w 12192000"/>
              <a:gd name="connsiteY120" fmla="*/ 6310610 h 6858000"/>
              <a:gd name="connsiteX121" fmla="*/ 10947936 w 12192000"/>
              <a:gd name="connsiteY121" fmla="*/ 6217474 h 6858000"/>
              <a:gd name="connsiteX122" fmla="*/ 10931816 w 12192000"/>
              <a:gd name="connsiteY122" fmla="*/ 6217474 h 6858000"/>
              <a:gd name="connsiteX123" fmla="*/ 10931816 w 12192000"/>
              <a:gd name="connsiteY123" fmla="*/ 6226813 h 6858000"/>
              <a:gd name="connsiteX124" fmla="*/ 10902135 w 12192000"/>
              <a:gd name="connsiteY124" fmla="*/ 6215939 h 6858000"/>
              <a:gd name="connsiteX125" fmla="*/ 10810790 w 12192000"/>
              <a:gd name="connsiteY125" fmla="*/ 6215939 h 6858000"/>
              <a:gd name="connsiteX126" fmla="*/ 10762687 w 12192000"/>
              <a:gd name="connsiteY126" fmla="*/ 6264042 h 6858000"/>
              <a:gd name="connsiteX127" fmla="*/ 10810790 w 12192000"/>
              <a:gd name="connsiteY127" fmla="*/ 6312145 h 6858000"/>
              <a:gd name="connsiteX128" fmla="*/ 10846484 w 12192000"/>
              <a:gd name="connsiteY128" fmla="*/ 6297433 h 6858000"/>
              <a:gd name="connsiteX129" fmla="*/ 10836249 w 12192000"/>
              <a:gd name="connsiteY129" fmla="*/ 6286303 h 6858000"/>
              <a:gd name="connsiteX130" fmla="*/ 10810790 w 12192000"/>
              <a:gd name="connsiteY130" fmla="*/ 6297049 h 6858000"/>
              <a:gd name="connsiteX131" fmla="*/ 10779318 w 12192000"/>
              <a:gd name="connsiteY131" fmla="*/ 6264042 h 6858000"/>
              <a:gd name="connsiteX132" fmla="*/ 10810790 w 12192000"/>
              <a:gd name="connsiteY132" fmla="*/ 6231035 h 6858000"/>
              <a:gd name="connsiteX133" fmla="*/ 10836249 w 12192000"/>
              <a:gd name="connsiteY133" fmla="*/ 6241910 h 6858000"/>
              <a:gd name="connsiteX134" fmla="*/ 10846484 w 12192000"/>
              <a:gd name="connsiteY134" fmla="*/ 6230651 h 6858000"/>
              <a:gd name="connsiteX135" fmla="*/ 10810790 w 12192000"/>
              <a:gd name="connsiteY135" fmla="*/ 6215939 h 6858000"/>
              <a:gd name="connsiteX136" fmla="*/ 10503621 w 12192000"/>
              <a:gd name="connsiteY136" fmla="*/ 6215939 h 6858000"/>
              <a:gd name="connsiteX137" fmla="*/ 10455006 w 12192000"/>
              <a:gd name="connsiteY137" fmla="*/ 6264042 h 6858000"/>
              <a:gd name="connsiteX138" fmla="*/ 10503621 w 12192000"/>
              <a:gd name="connsiteY138" fmla="*/ 6312145 h 6858000"/>
              <a:gd name="connsiteX139" fmla="*/ 10552108 w 12192000"/>
              <a:gd name="connsiteY139" fmla="*/ 6264042 h 6858000"/>
              <a:gd name="connsiteX140" fmla="*/ 10503621 w 12192000"/>
              <a:gd name="connsiteY140" fmla="*/ 6215939 h 6858000"/>
              <a:gd name="connsiteX141" fmla="*/ 10318500 w 12192000"/>
              <a:gd name="connsiteY141" fmla="*/ 6215939 h 6858000"/>
              <a:gd name="connsiteX142" fmla="*/ 10270781 w 12192000"/>
              <a:gd name="connsiteY142" fmla="*/ 6264042 h 6858000"/>
              <a:gd name="connsiteX143" fmla="*/ 10318500 w 12192000"/>
              <a:gd name="connsiteY143" fmla="*/ 6312145 h 6858000"/>
              <a:gd name="connsiteX144" fmla="*/ 10348309 w 12192000"/>
              <a:gd name="connsiteY144" fmla="*/ 6301271 h 6858000"/>
              <a:gd name="connsiteX145" fmla="*/ 10348309 w 12192000"/>
              <a:gd name="connsiteY145" fmla="*/ 6310610 h 6858000"/>
              <a:gd name="connsiteX146" fmla="*/ 10364429 w 12192000"/>
              <a:gd name="connsiteY146" fmla="*/ 6310610 h 6858000"/>
              <a:gd name="connsiteX147" fmla="*/ 10364429 w 12192000"/>
              <a:gd name="connsiteY147" fmla="*/ 6217474 h 6858000"/>
              <a:gd name="connsiteX148" fmla="*/ 10348309 w 12192000"/>
              <a:gd name="connsiteY148" fmla="*/ 6217474 h 6858000"/>
              <a:gd name="connsiteX149" fmla="*/ 10348309 w 12192000"/>
              <a:gd name="connsiteY149" fmla="*/ 6226813 h 6858000"/>
              <a:gd name="connsiteX150" fmla="*/ 10318500 w 12192000"/>
              <a:gd name="connsiteY150" fmla="*/ 6215939 h 6858000"/>
              <a:gd name="connsiteX151" fmla="*/ 10105746 w 12192000"/>
              <a:gd name="connsiteY151" fmla="*/ 6215939 h 6858000"/>
              <a:gd name="connsiteX152" fmla="*/ 10076066 w 12192000"/>
              <a:gd name="connsiteY152" fmla="*/ 6226813 h 6858000"/>
              <a:gd name="connsiteX153" fmla="*/ 10076066 w 12192000"/>
              <a:gd name="connsiteY153" fmla="*/ 6217474 h 6858000"/>
              <a:gd name="connsiteX154" fmla="*/ 10059946 w 12192000"/>
              <a:gd name="connsiteY154" fmla="*/ 6217474 h 6858000"/>
              <a:gd name="connsiteX155" fmla="*/ 10059946 w 12192000"/>
              <a:gd name="connsiteY155" fmla="*/ 6344896 h 6858000"/>
              <a:gd name="connsiteX156" fmla="*/ 10076066 w 12192000"/>
              <a:gd name="connsiteY156" fmla="*/ 6344896 h 6858000"/>
              <a:gd name="connsiteX157" fmla="*/ 10076066 w 12192000"/>
              <a:gd name="connsiteY157" fmla="*/ 6301271 h 6858000"/>
              <a:gd name="connsiteX158" fmla="*/ 10105746 w 12192000"/>
              <a:gd name="connsiteY158" fmla="*/ 6312145 h 6858000"/>
              <a:gd name="connsiteX159" fmla="*/ 10153466 w 12192000"/>
              <a:gd name="connsiteY159" fmla="*/ 6264042 h 6858000"/>
              <a:gd name="connsiteX160" fmla="*/ 10105746 w 12192000"/>
              <a:gd name="connsiteY160" fmla="*/ 6215939 h 6858000"/>
              <a:gd name="connsiteX161" fmla="*/ 9992268 w 12192000"/>
              <a:gd name="connsiteY161" fmla="*/ 6215939 h 6858000"/>
              <a:gd name="connsiteX162" fmla="*/ 9944549 w 12192000"/>
              <a:gd name="connsiteY162" fmla="*/ 6264042 h 6858000"/>
              <a:gd name="connsiteX163" fmla="*/ 9992268 w 12192000"/>
              <a:gd name="connsiteY163" fmla="*/ 6312145 h 6858000"/>
              <a:gd name="connsiteX164" fmla="*/ 10021949 w 12192000"/>
              <a:gd name="connsiteY164" fmla="*/ 6301271 h 6858000"/>
              <a:gd name="connsiteX165" fmla="*/ 10021949 w 12192000"/>
              <a:gd name="connsiteY165" fmla="*/ 6310610 h 6858000"/>
              <a:gd name="connsiteX166" fmla="*/ 10038069 w 12192000"/>
              <a:gd name="connsiteY166" fmla="*/ 6310610 h 6858000"/>
              <a:gd name="connsiteX167" fmla="*/ 10038069 w 12192000"/>
              <a:gd name="connsiteY167" fmla="*/ 6217474 h 6858000"/>
              <a:gd name="connsiteX168" fmla="*/ 10021949 w 12192000"/>
              <a:gd name="connsiteY168" fmla="*/ 6217474 h 6858000"/>
              <a:gd name="connsiteX169" fmla="*/ 10021949 w 12192000"/>
              <a:gd name="connsiteY169" fmla="*/ 6226813 h 6858000"/>
              <a:gd name="connsiteX170" fmla="*/ 9992268 w 12192000"/>
              <a:gd name="connsiteY170" fmla="*/ 6215939 h 6858000"/>
              <a:gd name="connsiteX171" fmla="*/ 9732563 w 12192000"/>
              <a:gd name="connsiteY171" fmla="*/ 6215939 h 6858000"/>
              <a:gd name="connsiteX172" fmla="*/ 9685611 w 12192000"/>
              <a:gd name="connsiteY172" fmla="*/ 6264042 h 6858000"/>
              <a:gd name="connsiteX173" fmla="*/ 9733714 w 12192000"/>
              <a:gd name="connsiteY173" fmla="*/ 6312145 h 6858000"/>
              <a:gd name="connsiteX174" fmla="*/ 9733714 w 12192000"/>
              <a:gd name="connsiteY174" fmla="*/ 6312017 h 6858000"/>
              <a:gd name="connsiteX175" fmla="*/ 9771327 w 12192000"/>
              <a:gd name="connsiteY175" fmla="*/ 6296921 h 6858000"/>
              <a:gd name="connsiteX176" fmla="*/ 9760964 w 12192000"/>
              <a:gd name="connsiteY176" fmla="*/ 6285791 h 6858000"/>
              <a:gd name="connsiteX177" fmla="*/ 9733714 w 12192000"/>
              <a:gd name="connsiteY177" fmla="*/ 6296921 h 6858000"/>
              <a:gd name="connsiteX178" fmla="*/ 9702370 w 12192000"/>
              <a:gd name="connsiteY178" fmla="*/ 6267880 h 6858000"/>
              <a:gd name="connsiteX179" fmla="*/ 9778235 w 12192000"/>
              <a:gd name="connsiteY179" fmla="*/ 6267880 h 6858000"/>
              <a:gd name="connsiteX180" fmla="*/ 9732563 w 12192000"/>
              <a:gd name="connsiteY180" fmla="*/ 6215939 h 6858000"/>
              <a:gd name="connsiteX181" fmla="*/ 10218456 w 12192000"/>
              <a:gd name="connsiteY181" fmla="*/ 6193679 h 6858000"/>
              <a:gd name="connsiteX182" fmla="*/ 10218456 w 12192000"/>
              <a:gd name="connsiteY182" fmla="*/ 6217475 h 6858000"/>
              <a:gd name="connsiteX183" fmla="*/ 10201569 w 12192000"/>
              <a:gd name="connsiteY183" fmla="*/ 6217475 h 6858000"/>
              <a:gd name="connsiteX184" fmla="*/ 10201569 w 12192000"/>
              <a:gd name="connsiteY184" fmla="*/ 6232059 h 6858000"/>
              <a:gd name="connsiteX185" fmla="*/ 10218456 w 12192000"/>
              <a:gd name="connsiteY185" fmla="*/ 6232059 h 6858000"/>
              <a:gd name="connsiteX186" fmla="*/ 10218456 w 12192000"/>
              <a:gd name="connsiteY186" fmla="*/ 6283617 h 6858000"/>
              <a:gd name="connsiteX187" fmla="*/ 10246730 w 12192000"/>
              <a:gd name="connsiteY187" fmla="*/ 6310611 h 6858000"/>
              <a:gd name="connsiteX188" fmla="*/ 10260930 w 12192000"/>
              <a:gd name="connsiteY188" fmla="*/ 6310611 h 6858000"/>
              <a:gd name="connsiteX189" fmla="*/ 10260930 w 12192000"/>
              <a:gd name="connsiteY189" fmla="*/ 6296154 h 6858000"/>
              <a:gd name="connsiteX190" fmla="*/ 10248393 w 12192000"/>
              <a:gd name="connsiteY190" fmla="*/ 6296154 h 6858000"/>
              <a:gd name="connsiteX191" fmla="*/ 10234576 w 12192000"/>
              <a:gd name="connsiteY191" fmla="*/ 6281186 h 6858000"/>
              <a:gd name="connsiteX192" fmla="*/ 10234576 w 12192000"/>
              <a:gd name="connsiteY192" fmla="*/ 6232059 h 6858000"/>
              <a:gd name="connsiteX193" fmla="*/ 10260930 w 12192000"/>
              <a:gd name="connsiteY193" fmla="*/ 6232059 h 6858000"/>
              <a:gd name="connsiteX194" fmla="*/ 10260930 w 12192000"/>
              <a:gd name="connsiteY194" fmla="*/ 6217475 h 6858000"/>
              <a:gd name="connsiteX195" fmla="*/ 10234576 w 12192000"/>
              <a:gd name="connsiteY195" fmla="*/ 6217475 h 6858000"/>
              <a:gd name="connsiteX196" fmla="*/ 10234576 w 12192000"/>
              <a:gd name="connsiteY196" fmla="*/ 6193679 h 6858000"/>
              <a:gd name="connsiteX197" fmla="*/ 11528755 w 12192000"/>
              <a:gd name="connsiteY197" fmla="*/ 6178326 h 6858000"/>
              <a:gd name="connsiteX198" fmla="*/ 11528755 w 12192000"/>
              <a:gd name="connsiteY198" fmla="*/ 6197900 h 6858000"/>
              <a:gd name="connsiteX199" fmla="*/ 11544875 w 12192000"/>
              <a:gd name="connsiteY199" fmla="*/ 6197900 h 6858000"/>
              <a:gd name="connsiteX200" fmla="*/ 11544875 w 12192000"/>
              <a:gd name="connsiteY200" fmla="*/ 6178326 h 6858000"/>
              <a:gd name="connsiteX201" fmla="*/ 11180008 w 12192000"/>
              <a:gd name="connsiteY201" fmla="*/ 6178326 h 6858000"/>
              <a:gd name="connsiteX202" fmla="*/ 11180008 w 12192000"/>
              <a:gd name="connsiteY202" fmla="*/ 6197900 h 6858000"/>
              <a:gd name="connsiteX203" fmla="*/ 11196128 w 12192000"/>
              <a:gd name="connsiteY203" fmla="*/ 6197900 h 6858000"/>
              <a:gd name="connsiteX204" fmla="*/ 11196128 w 12192000"/>
              <a:gd name="connsiteY204" fmla="*/ 6178326 h 6858000"/>
              <a:gd name="connsiteX205" fmla="*/ 11142011 w 12192000"/>
              <a:gd name="connsiteY205" fmla="*/ 6178326 h 6858000"/>
              <a:gd name="connsiteX206" fmla="*/ 11142011 w 12192000"/>
              <a:gd name="connsiteY206" fmla="*/ 6226813 h 6858000"/>
              <a:gd name="connsiteX207" fmla="*/ 11112330 w 12192000"/>
              <a:gd name="connsiteY207" fmla="*/ 6215939 h 6858000"/>
              <a:gd name="connsiteX208" fmla="*/ 11064611 w 12192000"/>
              <a:gd name="connsiteY208" fmla="*/ 6264042 h 6858000"/>
              <a:gd name="connsiteX209" fmla="*/ 11112330 w 12192000"/>
              <a:gd name="connsiteY209" fmla="*/ 6312145 h 6858000"/>
              <a:gd name="connsiteX210" fmla="*/ 11142011 w 12192000"/>
              <a:gd name="connsiteY210" fmla="*/ 6301270 h 6858000"/>
              <a:gd name="connsiteX211" fmla="*/ 11142011 w 12192000"/>
              <a:gd name="connsiteY211" fmla="*/ 6310610 h 6858000"/>
              <a:gd name="connsiteX212" fmla="*/ 11158131 w 12192000"/>
              <a:gd name="connsiteY212" fmla="*/ 6310610 h 6858000"/>
              <a:gd name="connsiteX213" fmla="*/ 11158131 w 12192000"/>
              <a:gd name="connsiteY213" fmla="*/ 6178326 h 6858000"/>
              <a:gd name="connsiteX214" fmla="*/ 10593430 w 12192000"/>
              <a:gd name="connsiteY214" fmla="*/ 6178326 h 6858000"/>
              <a:gd name="connsiteX215" fmla="*/ 10566180 w 12192000"/>
              <a:gd name="connsiteY215" fmla="*/ 6201098 h 6858000"/>
              <a:gd name="connsiteX216" fmla="*/ 10573089 w 12192000"/>
              <a:gd name="connsiteY216" fmla="*/ 6217474 h 6858000"/>
              <a:gd name="connsiteX217" fmla="*/ 10557353 w 12192000"/>
              <a:gd name="connsiteY217" fmla="*/ 6217474 h 6858000"/>
              <a:gd name="connsiteX218" fmla="*/ 10557353 w 12192000"/>
              <a:gd name="connsiteY218" fmla="*/ 6231930 h 6858000"/>
              <a:gd name="connsiteX219" fmla="*/ 10573601 w 12192000"/>
              <a:gd name="connsiteY219" fmla="*/ 6231930 h 6858000"/>
              <a:gd name="connsiteX220" fmla="*/ 10573601 w 12192000"/>
              <a:gd name="connsiteY220" fmla="*/ 6310610 h 6858000"/>
              <a:gd name="connsiteX221" fmla="*/ 10589464 w 12192000"/>
              <a:gd name="connsiteY221" fmla="*/ 6310610 h 6858000"/>
              <a:gd name="connsiteX222" fmla="*/ 10589464 w 12192000"/>
              <a:gd name="connsiteY222" fmla="*/ 6231930 h 6858000"/>
              <a:gd name="connsiteX223" fmla="*/ 10589720 w 12192000"/>
              <a:gd name="connsiteY223" fmla="*/ 6232058 h 6858000"/>
              <a:gd name="connsiteX224" fmla="*/ 10615691 w 12192000"/>
              <a:gd name="connsiteY224" fmla="*/ 6232058 h 6858000"/>
              <a:gd name="connsiteX225" fmla="*/ 10615691 w 12192000"/>
              <a:gd name="connsiteY225" fmla="*/ 6217602 h 6858000"/>
              <a:gd name="connsiteX226" fmla="*/ 10595989 w 12192000"/>
              <a:gd name="connsiteY226" fmla="*/ 6217602 h 6858000"/>
              <a:gd name="connsiteX227" fmla="*/ 10581916 w 12192000"/>
              <a:gd name="connsiteY227" fmla="*/ 6204680 h 6858000"/>
              <a:gd name="connsiteX228" fmla="*/ 10596117 w 12192000"/>
              <a:gd name="connsiteY228" fmla="*/ 6192910 h 6858000"/>
              <a:gd name="connsiteX229" fmla="*/ 10615563 w 12192000"/>
              <a:gd name="connsiteY229" fmla="*/ 6192910 h 6858000"/>
              <a:gd name="connsiteX230" fmla="*/ 10615563 w 12192000"/>
              <a:gd name="connsiteY230" fmla="*/ 6178326 h 6858000"/>
              <a:gd name="connsiteX231" fmla="*/ 10386177 w 12192000"/>
              <a:gd name="connsiteY231" fmla="*/ 6178326 h 6858000"/>
              <a:gd name="connsiteX232" fmla="*/ 10386177 w 12192000"/>
              <a:gd name="connsiteY232" fmla="*/ 6310610 h 6858000"/>
              <a:gd name="connsiteX233" fmla="*/ 10402297 w 12192000"/>
              <a:gd name="connsiteY233" fmla="*/ 6310610 h 6858000"/>
              <a:gd name="connsiteX234" fmla="*/ 10402297 w 12192000"/>
              <a:gd name="connsiteY234" fmla="*/ 6178326 h 6858000"/>
              <a:gd name="connsiteX235" fmla="*/ 10168946 w 12192000"/>
              <a:gd name="connsiteY235" fmla="*/ 6178326 h 6858000"/>
              <a:gd name="connsiteX236" fmla="*/ 10168946 w 12192000"/>
              <a:gd name="connsiteY236" fmla="*/ 6197900 h 6858000"/>
              <a:gd name="connsiteX237" fmla="*/ 10185066 w 12192000"/>
              <a:gd name="connsiteY237" fmla="*/ 6197900 h 6858000"/>
              <a:gd name="connsiteX238" fmla="*/ 10185066 w 12192000"/>
              <a:gd name="connsiteY238" fmla="*/ 6178326 h 6858000"/>
              <a:gd name="connsiteX239" fmla="*/ 9590812 w 12192000"/>
              <a:gd name="connsiteY239" fmla="*/ 6178326 h 6858000"/>
              <a:gd name="connsiteX240" fmla="*/ 9590812 w 12192000"/>
              <a:gd name="connsiteY240" fmla="*/ 6310610 h 6858000"/>
              <a:gd name="connsiteX241" fmla="*/ 9606932 w 12192000"/>
              <a:gd name="connsiteY241" fmla="*/ 6310610 h 6858000"/>
              <a:gd name="connsiteX242" fmla="*/ 9606932 w 12192000"/>
              <a:gd name="connsiteY242" fmla="*/ 6250225 h 6858000"/>
              <a:gd name="connsiteX243" fmla="*/ 9632391 w 12192000"/>
              <a:gd name="connsiteY243" fmla="*/ 6231035 h 6858000"/>
              <a:gd name="connsiteX244" fmla="*/ 9655930 w 12192000"/>
              <a:gd name="connsiteY244" fmla="*/ 6254703 h 6858000"/>
              <a:gd name="connsiteX245" fmla="*/ 9655930 w 12192000"/>
              <a:gd name="connsiteY245" fmla="*/ 6310610 h 6858000"/>
              <a:gd name="connsiteX246" fmla="*/ 9672050 w 12192000"/>
              <a:gd name="connsiteY246" fmla="*/ 6310610 h 6858000"/>
              <a:gd name="connsiteX247" fmla="*/ 9672050 w 12192000"/>
              <a:gd name="connsiteY247" fmla="*/ 6253807 h 6858000"/>
              <a:gd name="connsiteX248" fmla="*/ 9635973 w 12192000"/>
              <a:gd name="connsiteY248" fmla="*/ 6215939 h 6858000"/>
              <a:gd name="connsiteX249" fmla="*/ 9606932 w 12192000"/>
              <a:gd name="connsiteY249" fmla="*/ 6227836 h 6858000"/>
              <a:gd name="connsiteX250" fmla="*/ 9606932 w 12192000"/>
              <a:gd name="connsiteY250" fmla="*/ 6178326 h 6858000"/>
              <a:gd name="connsiteX251" fmla="*/ 9483476 w 12192000"/>
              <a:gd name="connsiteY251" fmla="*/ 6178326 h 6858000"/>
              <a:gd name="connsiteX252" fmla="*/ 9483476 w 12192000"/>
              <a:gd name="connsiteY252" fmla="*/ 6194702 h 6858000"/>
              <a:gd name="connsiteX253" fmla="*/ 9521089 w 12192000"/>
              <a:gd name="connsiteY253" fmla="*/ 6194702 h 6858000"/>
              <a:gd name="connsiteX254" fmla="*/ 9521089 w 12192000"/>
              <a:gd name="connsiteY254" fmla="*/ 6310610 h 6858000"/>
              <a:gd name="connsiteX255" fmla="*/ 9538104 w 12192000"/>
              <a:gd name="connsiteY255" fmla="*/ 6310610 h 6858000"/>
              <a:gd name="connsiteX256" fmla="*/ 9538104 w 12192000"/>
              <a:gd name="connsiteY256" fmla="*/ 6194702 h 6858000"/>
              <a:gd name="connsiteX257" fmla="*/ 9575844 w 12192000"/>
              <a:gd name="connsiteY257" fmla="*/ 6194702 h 6858000"/>
              <a:gd name="connsiteX258" fmla="*/ 9575844 w 12192000"/>
              <a:gd name="connsiteY258" fmla="*/ 6178326 h 6858000"/>
              <a:gd name="connsiteX259" fmla="*/ 10706908 w 12192000"/>
              <a:gd name="connsiteY259" fmla="*/ 6176791 h 6858000"/>
              <a:gd name="connsiteX260" fmla="*/ 10668144 w 12192000"/>
              <a:gd name="connsiteY260" fmla="*/ 6209926 h 6858000"/>
              <a:gd name="connsiteX261" fmla="*/ 10697185 w 12192000"/>
              <a:gd name="connsiteY261" fmla="*/ 6247410 h 6858000"/>
              <a:gd name="connsiteX262" fmla="*/ 10709339 w 12192000"/>
              <a:gd name="connsiteY262" fmla="*/ 6252656 h 6858000"/>
              <a:gd name="connsiteX263" fmla="*/ 10730960 w 12192000"/>
              <a:gd name="connsiteY263" fmla="*/ 6277219 h 6858000"/>
              <a:gd name="connsiteX264" fmla="*/ 10705885 w 12192000"/>
              <a:gd name="connsiteY264" fmla="*/ 6295770 h 6858000"/>
              <a:gd name="connsiteX265" fmla="*/ 10675692 w 12192000"/>
              <a:gd name="connsiteY265" fmla="*/ 6280290 h 6858000"/>
              <a:gd name="connsiteX266" fmla="*/ 10662771 w 12192000"/>
              <a:gd name="connsiteY266" fmla="*/ 6291548 h 6858000"/>
              <a:gd name="connsiteX267" fmla="*/ 10662771 w 12192000"/>
              <a:gd name="connsiteY267" fmla="*/ 6291676 h 6858000"/>
              <a:gd name="connsiteX268" fmla="*/ 10706013 w 12192000"/>
              <a:gd name="connsiteY268" fmla="*/ 6312145 h 6858000"/>
              <a:gd name="connsiteX269" fmla="*/ 10748103 w 12192000"/>
              <a:gd name="connsiteY269" fmla="*/ 6275428 h 6858000"/>
              <a:gd name="connsiteX270" fmla="*/ 10716887 w 12192000"/>
              <a:gd name="connsiteY270" fmla="*/ 6237943 h 6858000"/>
              <a:gd name="connsiteX271" fmla="*/ 10704733 w 12192000"/>
              <a:gd name="connsiteY271" fmla="*/ 6232698 h 6858000"/>
              <a:gd name="connsiteX272" fmla="*/ 10685159 w 12192000"/>
              <a:gd name="connsiteY272" fmla="*/ 6210310 h 6858000"/>
              <a:gd name="connsiteX273" fmla="*/ 10706269 w 12192000"/>
              <a:gd name="connsiteY273" fmla="*/ 6193039 h 6858000"/>
              <a:gd name="connsiteX274" fmla="*/ 10732111 w 12192000"/>
              <a:gd name="connsiteY274" fmla="*/ 6205704 h 6858000"/>
              <a:gd name="connsiteX275" fmla="*/ 10744137 w 12192000"/>
              <a:gd name="connsiteY275" fmla="*/ 6193806 h 6858000"/>
              <a:gd name="connsiteX276" fmla="*/ 10706908 w 12192000"/>
              <a:gd name="connsiteY276" fmla="*/ 6176791 h 6858000"/>
              <a:gd name="connsiteX277" fmla="*/ 9894527 w 12192000"/>
              <a:gd name="connsiteY277" fmla="*/ 6176791 h 6858000"/>
              <a:gd name="connsiteX278" fmla="*/ 9826594 w 12192000"/>
              <a:gd name="connsiteY278" fmla="*/ 6244468 h 6858000"/>
              <a:gd name="connsiteX279" fmla="*/ 9894527 w 12192000"/>
              <a:gd name="connsiteY279" fmla="*/ 6312145 h 6858000"/>
              <a:gd name="connsiteX280" fmla="*/ 9937513 w 12192000"/>
              <a:gd name="connsiteY280" fmla="*/ 6296537 h 6858000"/>
              <a:gd name="connsiteX281" fmla="*/ 9927534 w 12192000"/>
              <a:gd name="connsiteY281" fmla="*/ 6283616 h 6858000"/>
              <a:gd name="connsiteX282" fmla="*/ 9894399 w 12192000"/>
              <a:gd name="connsiteY282" fmla="*/ 6295897 h 6858000"/>
              <a:gd name="connsiteX283" fmla="*/ 9843865 w 12192000"/>
              <a:gd name="connsiteY283" fmla="*/ 6244468 h 6858000"/>
              <a:gd name="connsiteX284" fmla="*/ 9894399 w 12192000"/>
              <a:gd name="connsiteY284" fmla="*/ 6193039 h 6858000"/>
              <a:gd name="connsiteX285" fmla="*/ 9927534 w 12192000"/>
              <a:gd name="connsiteY285" fmla="*/ 6205320 h 6858000"/>
              <a:gd name="connsiteX286" fmla="*/ 9937513 w 12192000"/>
              <a:gd name="connsiteY286" fmla="*/ 6192399 h 6858000"/>
              <a:gd name="connsiteX287" fmla="*/ 9894527 w 12192000"/>
              <a:gd name="connsiteY287" fmla="*/ 6176791 h 6858000"/>
              <a:gd name="connsiteX288" fmla="*/ 11186916 w 12192000"/>
              <a:gd name="connsiteY288" fmla="*/ 5939090 h 6858000"/>
              <a:gd name="connsiteX289" fmla="*/ 11239241 w 12192000"/>
              <a:gd name="connsiteY289" fmla="*/ 5993717 h 6858000"/>
              <a:gd name="connsiteX290" fmla="*/ 11186916 w 12192000"/>
              <a:gd name="connsiteY290" fmla="*/ 6048345 h 6858000"/>
              <a:gd name="connsiteX291" fmla="*/ 11134591 w 12192000"/>
              <a:gd name="connsiteY291" fmla="*/ 5993717 h 6858000"/>
              <a:gd name="connsiteX292" fmla="*/ 11186916 w 12192000"/>
              <a:gd name="connsiteY292" fmla="*/ 5939090 h 6858000"/>
              <a:gd name="connsiteX293" fmla="*/ 10407031 w 12192000"/>
              <a:gd name="connsiteY293" fmla="*/ 5939090 h 6858000"/>
              <a:gd name="connsiteX294" fmla="*/ 10459356 w 12192000"/>
              <a:gd name="connsiteY294" fmla="*/ 5993717 h 6858000"/>
              <a:gd name="connsiteX295" fmla="*/ 10407031 w 12192000"/>
              <a:gd name="connsiteY295" fmla="*/ 6048345 h 6858000"/>
              <a:gd name="connsiteX296" fmla="*/ 10354706 w 12192000"/>
              <a:gd name="connsiteY296" fmla="*/ 5993717 h 6858000"/>
              <a:gd name="connsiteX297" fmla="*/ 10407031 w 12192000"/>
              <a:gd name="connsiteY297" fmla="*/ 5939090 h 6858000"/>
              <a:gd name="connsiteX298" fmla="*/ 11475279 w 12192000"/>
              <a:gd name="connsiteY298" fmla="*/ 5901605 h 6858000"/>
              <a:gd name="connsiteX299" fmla="*/ 11429095 w 12192000"/>
              <a:gd name="connsiteY299" fmla="*/ 5921179 h 6858000"/>
              <a:gd name="connsiteX300" fmla="*/ 11429095 w 12192000"/>
              <a:gd name="connsiteY300" fmla="*/ 5904420 h 6858000"/>
              <a:gd name="connsiteX301" fmla="*/ 11389691 w 12192000"/>
              <a:gd name="connsiteY301" fmla="*/ 5904420 h 6858000"/>
              <a:gd name="connsiteX302" fmla="*/ 11389691 w 12192000"/>
              <a:gd name="connsiteY302" fmla="*/ 6082887 h 6858000"/>
              <a:gd name="connsiteX303" fmla="*/ 11429095 w 12192000"/>
              <a:gd name="connsiteY303" fmla="*/ 6082887 h 6858000"/>
              <a:gd name="connsiteX304" fmla="*/ 11429095 w 12192000"/>
              <a:gd name="connsiteY304" fmla="*/ 5969410 h 6858000"/>
              <a:gd name="connsiteX305" fmla="*/ 11429223 w 12192000"/>
              <a:gd name="connsiteY305" fmla="*/ 5969410 h 6858000"/>
              <a:gd name="connsiteX306" fmla="*/ 11467859 w 12192000"/>
              <a:gd name="connsiteY306" fmla="*/ 5939090 h 6858000"/>
              <a:gd name="connsiteX307" fmla="*/ 11505087 w 12192000"/>
              <a:gd name="connsiteY307" fmla="*/ 5979005 h 6858000"/>
              <a:gd name="connsiteX308" fmla="*/ 11505087 w 12192000"/>
              <a:gd name="connsiteY308" fmla="*/ 6082887 h 6858000"/>
              <a:gd name="connsiteX309" fmla="*/ 11544491 w 12192000"/>
              <a:gd name="connsiteY309" fmla="*/ 6082887 h 6858000"/>
              <a:gd name="connsiteX310" fmla="*/ 11544491 w 12192000"/>
              <a:gd name="connsiteY310" fmla="*/ 5978365 h 6858000"/>
              <a:gd name="connsiteX311" fmla="*/ 11544107 w 12192000"/>
              <a:gd name="connsiteY311" fmla="*/ 5970178 h 6858000"/>
              <a:gd name="connsiteX312" fmla="*/ 11583127 w 12192000"/>
              <a:gd name="connsiteY312" fmla="*/ 5939090 h 6858000"/>
              <a:gd name="connsiteX313" fmla="*/ 11619972 w 12192000"/>
              <a:gd name="connsiteY313" fmla="*/ 5979005 h 6858000"/>
              <a:gd name="connsiteX314" fmla="*/ 11619972 w 12192000"/>
              <a:gd name="connsiteY314" fmla="*/ 6082887 h 6858000"/>
              <a:gd name="connsiteX315" fmla="*/ 11659376 w 12192000"/>
              <a:gd name="connsiteY315" fmla="*/ 6082887 h 6858000"/>
              <a:gd name="connsiteX316" fmla="*/ 11659376 w 12192000"/>
              <a:gd name="connsiteY316" fmla="*/ 5978365 h 6858000"/>
              <a:gd name="connsiteX317" fmla="*/ 11590291 w 12192000"/>
              <a:gd name="connsiteY317" fmla="*/ 5901605 h 6858000"/>
              <a:gd name="connsiteX318" fmla="*/ 11531186 w 12192000"/>
              <a:gd name="connsiteY318" fmla="*/ 5929111 h 6858000"/>
              <a:gd name="connsiteX319" fmla="*/ 11475279 w 12192000"/>
              <a:gd name="connsiteY319" fmla="*/ 5901605 h 6858000"/>
              <a:gd name="connsiteX320" fmla="*/ 11186916 w 12192000"/>
              <a:gd name="connsiteY320" fmla="*/ 5901605 h 6858000"/>
              <a:gd name="connsiteX321" fmla="*/ 11094164 w 12192000"/>
              <a:gd name="connsiteY321" fmla="*/ 5993717 h 6858000"/>
              <a:gd name="connsiteX322" fmla="*/ 11186916 w 12192000"/>
              <a:gd name="connsiteY322" fmla="*/ 6085830 h 6858000"/>
              <a:gd name="connsiteX323" fmla="*/ 11279668 w 12192000"/>
              <a:gd name="connsiteY323" fmla="*/ 5993717 h 6858000"/>
              <a:gd name="connsiteX324" fmla="*/ 11186916 w 12192000"/>
              <a:gd name="connsiteY324" fmla="*/ 5901605 h 6858000"/>
              <a:gd name="connsiteX325" fmla="*/ 10617610 w 12192000"/>
              <a:gd name="connsiteY325" fmla="*/ 5901605 h 6858000"/>
              <a:gd name="connsiteX326" fmla="*/ 10532226 w 12192000"/>
              <a:gd name="connsiteY326" fmla="*/ 5957358 h 6858000"/>
              <a:gd name="connsiteX327" fmla="*/ 10525254 w 12192000"/>
              <a:gd name="connsiteY327" fmla="*/ 5993653 h 6858000"/>
              <a:gd name="connsiteX328" fmla="*/ 10525242 w 12192000"/>
              <a:gd name="connsiteY328" fmla="*/ 5993589 h 6858000"/>
              <a:gd name="connsiteX329" fmla="*/ 10525242 w 12192000"/>
              <a:gd name="connsiteY329" fmla="*/ 5993717 h 6858000"/>
              <a:gd name="connsiteX330" fmla="*/ 10525254 w 12192000"/>
              <a:gd name="connsiteY330" fmla="*/ 5993653 h 6858000"/>
              <a:gd name="connsiteX331" fmla="*/ 10532226 w 12192000"/>
              <a:gd name="connsiteY331" fmla="*/ 6030003 h 6858000"/>
              <a:gd name="connsiteX332" fmla="*/ 10617610 w 12192000"/>
              <a:gd name="connsiteY332" fmla="*/ 6085702 h 6858000"/>
              <a:gd name="connsiteX333" fmla="*/ 10686055 w 12192000"/>
              <a:gd name="connsiteY333" fmla="*/ 6056021 h 6858000"/>
              <a:gd name="connsiteX334" fmla="*/ 10659189 w 12192000"/>
              <a:gd name="connsiteY334" fmla="*/ 6028515 h 6858000"/>
              <a:gd name="connsiteX335" fmla="*/ 10617610 w 12192000"/>
              <a:gd name="connsiteY335" fmla="*/ 6047450 h 6858000"/>
              <a:gd name="connsiteX336" fmla="*/ 10565669 w 12192000"/>
              <a:gd name="connsiteY336" fmla="*/ 5993589 h 6858000"/>
              <a:gd name="connsiteX337" fmla="*/ 10617610 w 12192000"/>
              <a:gd name="connsiteY337" fmla="*/ 5939729 h 6858000"/>
              <a:gd name="connsiteX338" fmla="*/ 10659189 w 12192000"/>
              <a:gd name="connsiteY338" fmla="*/ 5958664 h 6858000"/>
              <a:gd name="connsiteX339" fmla="*/ 10686055 w 12192000"/>
              <a:gd name="connsiteY339" fmla="*/ 5931158 h 6858000"/>
              <a:gd name="connsiteX340" fmla="*/ 10617610 w 12192000"/>
              <a:gd name="connsiteY340" fmla="*/ 5901605 h 6858000"/>
              <a:gd name="connsiteX341" fmla="*/ 10407031 w 12192000"/>
              <a:gd name="connsiteY341" fmla="*/ 5901605 h 6858000"/>
              <a:gd name="connsiteX342" fmla="*/ 10314279 w 12192000"/>
              <a:gd name="connsiteY342" fmla="*/ 5993717 h 6858000"/>
              <a:gd name="connsiteX343" fmla="*/ 10407031 w 12192000"/>
              <a:gd name="connsiteY343" fmla="*/ 6085830 h 6858000"/>
              <a:gd name="connsiteX344" fmla="*/ 10499783 w 12192000"/>
              <a:gd name="connsiteY344" fmla="*/ 5993717 h 6858000"/>
              <a:gd name="connsiteX345" fmla="*/ 10407031 w 12192000"/>
              <a:gd name="connsiteY345" fmla="*/ 5901605 h 6858000"/>
              <a:gd name="connsiteX346" fmla="*/ 9720538 w 12192000"/>
              <a:gd name="connsiteY346" fmla="*/ 5875379 h 6858000"/>
              <a:gd name="connsiteX347" fmla="*/ 9720538 w 12192000"/>
              <a:gd name="connsiteY347" fmla="*/ 5875507 h 6858000"/>
              <a:gd name="connsiteX348" fmla="*/ 9835678 w 12192000"/>
              <a:gd name="connsiteY348" fmla="*/ 5990264 h 6858000"/>
              <a:gd name="connsiteX349" fmla="*/ 9919091 w 12192000"/>
              <a:gd name="connsiteY349" fmla="*/ 5907235 h 6858000"/>
              <a:gd name="connsiteX350" fmla="*/ 9919091 w 12192000"/>
              <a:gd name="connsiteY350" fmla="*/ 6048730 h 6858000"/>
              <a:gd name="connsiteX351" fmla="*/ 9521984 w 12192000"/>
              <a:gd name="connsiteY351" fmla="*/ 6048730 h 6858000"/>
              <a:gd name="connsiteX352" fmla="*/ 9521984 w 12192000"/>
              <a:gd name="connsiteY352" fmla="*/ 5907107 h 6858000"/>
              <a:gd name="connsiteX353" fmla="*/ 9605397 w 12192000"/>
              <a:gd name="connsiteY353" fmla="*/ 5990136 h 6858000"/>
              <a:gd name="connsiteX354" fmla="*/ 10211420 w 12192000"/>
              <a:gd name="connsiteY354" fmla="*/ 5862586 h 6858000"/>
              <a:gd name="connsiteX355" fmla="*/ 10211420 w 12192000"/>
              <a:gd name="connsiteY355" fmla="*/ 5904548 h 6858000"/>
              <a:gd name="connsiteX356" fmla="*/ 10182251 w 12192000"/>
              <a:gd name="connsiteY356" fmla="*/ 5904548 h 6858000"/>
              <a:gd name="connsiteX357" fmla="*/ 10182251 w 12192000"/>
              <a:gd name="connsiteY357" fmla="*/ 5939474 h 6858000"/>
              <a:gd name="connsiteX358" fmla="*/ 10211420 w 12192000"/>
              <a:gd name="connsiteY358" fmla="*/ 5939474 h 6858000"/>
              <a:gd name="connsiteX359" fmla="*/ 10211420 w 12192000"/>
              <a:gd name="connsiteY359" fmla="*/ 6028644 h 6858000"/>
              <a:gd name="connsiteX360" fmla="*/ 10266176 w 12192000"/>
              <a:gd name="connsiteY360" fmla="*/ 6082888 h 6858000"/>
              <a:gd name="connsiteX361" fmla="*/ 10295600 w 12192000"/>
              <a:gd name="connsiteY361" fmla="*/ 6082888 h 6858000"/>
              <a:gd name="connsiteX362" fmla="*/ 10295600 w 12192000"/>
              <a:gd name="connsiteY362" fmla="*/ 6046811 h 6858000"/>
              <a:gd name="connsiteX363" fmla="*/ 10276282 w 12192000"/>
              <a:gd name="connsiteY363" fmla="*/ 6046811 h 6858000"/>
              <a:gd name="connsiteX364" fmla="*/ 10250824 w 12192000"/>
              <a:gd name="connsiteY364" fmla="*/ 6020456 h 6858000"/>
              <a:gd name="connsiteX365" fmla="*/ 10250824 w 12192000"/>
              <a:gd name="connsiteY365" fmla="*/ 5939474 h 6858000"/>
              <a:gd name="connsiteX366" fmla="*/ 10295600 w 12192000"/>
              <a:gd name="connsiteY366" fmla="*/ 5939474 h 6858000"/>
              <a:gd name="connsiteX367" fmla="*/ 10295600 w 12192000"/>
              <a:gd name="connsiteY367" fmla="*/ 5904548 h 6858000"/>
              <a:gd name="connsiteX368" fmla="*/ 10250824 w 12192000"/>
              <a:gd name="connsiteY368" fmla="*/ 5904548 h 6858000"/>
              <a:gd name="connsiteX369" fmla="*/ 10250824 w 12192000"/>
              <a:gd name="connsiteY369" fmla="*/ 5862586 h 6858000"/>
              <a:gd name="connsiteX370" fmla="*/ 11311779 w 12192000"/>
              <a:gd name="connsiteY370" fmla="*/ 5833800 h 6858000"/>
              <a:gd name="connsiteX371" fmla="*/ 11311779 w 12192000"/>
              <a:gd name="connsiteY371" fmla="*/ 6082887 h 6858000"/>
              <a:gd name="connsiteX372" fmla="*/ 11351183 w 12192000"/>
              <a:gd name="connsiteY372" fmla="*/ 6082887 h 6858000"/>
              <a:gd name="connsiteX373" fmla="*/ 11351183 w 12192000"/>
              <a:gd name="connsiteY373" fmla="*/ 5833800 h 6858000"/>
              <a:gd name="connsiteX374" fmla="*/ 10899960 w 12192000"/>
              <a:gd name="connsiteY374" fmla="*/ 5833800 h 6858000"/>
              <a:gd name="connsiteX375" fmla="*/ 10899960 w 12192000"/>
              <a:gd name="connsiteY375" fmla="*/ 6082887 h 6858000"/>
              <a:gd name="connsiteX376" fmla="*/ 10939364 w 12192000"/>
              <a:gd name="connsiteY376" fmla="*/ 6082887 h 6858000"/>
              <a:gd name="connsiteX377" fmla="*/ 10939364 w 12192000"/>
              <a:gd name="connsiteY377" fmla="*/ 5970433 h 6858000"/>
              <a:gd name="connsiteX378" fmla="*/ 10939492 w 12192000"/>
              <a:gd name="connsiteY378" fmla="*/ 5970561 h 6858000"/>
              <a:gd name="connsiteX379" fmla="*/ 10982094 w 12192000"/>
              <a:gd name="connsiteY379" fmla="*/ 5939218 h 6858000"/>
              <a:gd name="connsiteX380" fmla="*/ 11022905 w 12192000"/>
              <a:gd name="connsiteY380" fmla="*/ 5979133 h 6858000"/>
              <a:gd name="connsiteX381" fmla="*/ 11022905 w 12192000"/>
              <a:gd name="connsiteY381" fmla="*/ 6083015 h 6858000"/>
              <a:gd name="connsiteX382" fmla="*/ 11062308 w 12192000"/>
              <a:gd name="connsiteY382" fmla="*/ 6083015 h 6858000"/>
              <a:gd name="connsiteX383" fmla="*/ 11062308 w 12192000"/>
              <a:gd name="connsiteY383" fmla="*/ 5978493 h 6858000"/>
              <a:gd name="connsiteX384" fmla="*/ 10989514 w 12192000"/>
              <a:gd name="connsiteY384" fmla="*/ 5901733 h 6858000"/>
              <a:gd name="connsiteX385" fmla="*/ 10939364 w 12192000"/>
              <a:gd name="connsiteY385" fmla="*/ 5921307 h 6858000"/>
              <a:gd name="connsiteX386" fmla="*/ 10939364 w 12192000"/>
              <a:gd name="connsiteY386" fmla="*/ 5833800 h 6858000"/>
              <a:gd name="connsiteX387" fmla="*/ 10714712 w 12192000"/>
              <a:gd name="connsiteY387" fmla="*/ 5833800 h 6858000"/>
              <a:gd name="connsiteX388" fmla="*/ 10714712 w 12192000"/>
              <a:gd name="connsiteY388" fmla="*/ 6082887 h 6858000"/>
              <a:gd name="connsiteX389" fmla="*/ 10754116 w 12192000"/>
              <a:gd name="connsiteY389" fmla="*/ 6082887 h 6858000"/>
              <a:gd name="connsiteX390" fmla="*/ 10754116 w 12192000"/>
              <a:gd name="connsiteY390" fmla="*/ 5993717 h 6858000"/>
              <a:gd name="connsiteX391" fmla="*/ 10832923 w 12192000"/>
              <a:gd name="connsiteY391" fmla="*/ 6082887 h 6858000"/>
              <a:gd name="connsiteX392" fmla="*/ 10881282 w 12192000"/>
              <a:gd name="connsiteY392" fmla="*/ 6082887 h 6858000"/>
              <a:gd name="connsiteX393" fmla="*/ 10797869 w 12192000"/>
              <a:gd name="connsiteY393" fmla="*/ 5988984 h 6858000"/>
              <a:gd name="connsiteX394" fmla="*/ 10872327 w 12192000"/>
              <a:gd name="connsiteY394" fmla="*/ 5904420 h 6858000"/>
              <a:gd name="connsiteX395" fmla="*/ 10825759 w 12192000"/>
              <a:gd name="connsiteY395" fmla="*/ 5904420 h 6858000"/>
              <a:gd name="connsiteX396" fmla="*/ 10754116 w 12192000"/>
              <a:gd name="connsiteY396" fmla="*/ 5985146 h 6858000"/>
              <a:gd name="connsiteX397" fmla="*/ 10754116 w 12192000"/>
              <a:gd name="connsiteY397" fmla="*/ 5833800 h 6858000"/>
              <a:gd name="connsiteX398" fmla="*/ 10099222 w 12192000"/>
              <a:gd name="connsiteY398" fmla="*/ 5830730 h 6858000"/>
              <a:gd name="connsiteX399" fmla="*/ 10024892 w 12192000"/>
              <a:gd name="connsiteY399" fmla="*/ 5896744 h 6858000"/>
              <a:gd name="connsiteX400" fmla="*/ 10081311 w 12192000"/>
              <a:gd name="connsiteY400" fmla="*/ 5969410 h 6858000"/>
              <a:gd name="connsiteX401" fmla="*/ 10101013 w 12192000"/>
              <a:gd name="connsiteY401" fmla="*/ 5977854 h 6858000"/>
              <a:gd name="connsiteX402" fmla="*/ 10137346 w 12192000"/>
              <a:gd name="connsiteY402" fmla="*/ 6018281 h 6858000"/>
              <a:gd name="connsiteX403" fmla="*/ 10098966 w 12192000"/>
              <a:gd name="connsiteY403" fmla="*/ 6047066 h 6858000"/>
              <a:gd name="connsiteX404" fmla="*/ 10046129 w 12192000"/>
              <a:gd name="connsiteY404" fmla="*/ 6017258 h 6858000"/>
              <a:gd name="connsiteX405" fmla="*/ 10015249 w 12192000"/>
              <a:gd name="connsiteY405" fmla="*/ 6043161 h 6858000"/>
              <a:gd name="connsiteX406" fmla="*/ 10015041 w 12192000"/>
              <a:gd name="connsiteY406" fmla="*/ 6042972 h 6858000"/>
              <a:gd name="connsiteX407" fmla="*/ 10015169 w 12192000"/>
              <a:gd name="connsiteY407" fmla="*/ 6043228 h 6858000"/>
              <a:gd name="connsiteX408" fmla="*/ 10015249 w 12192000"/>
              <a:gd name="connsiteY408" fmla="*/ 6043161 h 6858000"/>
              <a:gd name="connsiteX409" fmla="*/ 10048880 w 12192000"/>
              <a:gd name="connsiteY409" fmla="*/ 6073804 h 6858000"/>
              <a:gd name="connsiteX410" fmla="*/ 10099222 w 12192000"/>
              <a:gd name="connsiteY410" fmla="*/ 6085446 h 6858000"/>
              <a:gd name="connsiteX411" fmla="*/ 10178796 w 12192000"/>
              <a:gd name="connsiteY411" fmla="*/ 6014571 h 6858000"/>
              <a:gd name="connsiteX412" fmla="*/ 10121354 w 12192000"/>
              <a:gd name="connsiteY412" fmla="*/ 5943312 h 6858000"/>
              <a:gd name="connsiteX413" fmla="*/ 10102036 w 12192000"/>
              <a:gd name="connsiteY413" fmla="*/ 5934612 h 6858000"/>
              <a:gd name="connsiteX414" fmla="*/ 10065703 w 12192000"/>
              <a:gd name="connsiteY414" fmla="*/ 5896360 h 6858000"/>
              <a:gd name="connsiteX415" fmla="*/ 10098838 w 12192000"/>
              <a:gd name="connsiteY415" fmla="*/ 5869366 h 6858000"/>
              <a:gd name="connsiteX416" fmla="*/ 10141184 w 12192000"/>
              <a:gd name="connsiteY416" fmla="*/ 5891499 h 6858000"/>
              <a:gd name="connsiteX417" fmla="*/ 10169329 w 12192000"/>
              <a:gd name="connsiteY417" fmla="*/ 5862330 h 6858000"/>
              <a:gd name="connsiteX418" fmla="*/ 10099222 w 12192000"/>
              <a:gd name="connsiteY418" fmla="*/ 5830730 h 6858000"/>
              <a:gd name="connsiteX419" fmla="*/ 9483476 w 12192000"/>
              <a:gd name="connsiteY419" fmla="*/ 5814355 h 6858000"/>
              <a:gd name="connsiteX420" fmla="*/ 9483476 w 12192000"/>
              <a:gd name="connsiteY420" fmla="*/ 6085703 h 6858000"/>
              <a:gd name="connsiteX421" fmla="*/ 9957599 w 12192000"/>
              <a:gd name="connsiteY421" fmla="*/ 6085703 h 6858000"/>
              <a:gd name="connsiteX422" fmla="*/ 9957599 w 12192000"/>
              <a:gd name="connsiteY422" fmla="*/ 5814355 h 6858000"/>
              <a:gd name="connsiteX423" fmla="*/ 9835678 w 12192000"/>
              <a:gd name="connsiteY423" fmla="*/ 5935892 h 6858000"/>
              <a:gd name="connsiteX424" fmla="*/ 9720538 w 12192000"/>
              <a:gd name="connsiteY424" fmla="*/ 5821135 h 6858000"/>
              <a:gd name="connsiteX425" fmla="*/ 9605397 w 12192000"/>
              <a:gd name="connsiteY425" fmla="*/ 5935764 h 6858000"/>
              <a:gd name="connsiteX426" fmla="*/ 0 w 12192000"/>
              <a:gd name="connsiteY426" fmla="*/ 0 h 6858000"/>
              <a:gd name="connsiteX427" fmla="*/ 12192000 w 12192000"/>
              <a:gd name="connsiteY427" fmla="*/ 0 h 6858000"/>
              <a:gd name="connsiteX428" fmla="*/ 12192000 w 12192000"/>
              <a:gd name="connsiteY428" fmla="*/ 6858000 h 6858000"/>
              <a:gd name="connsiteX429" fmla="*/ 0 w 12192000"/>
              <a:gd name="connsiteY42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2192000" h="6858000">
                <a:moveTo>
                  <a:pt x="11608714" y="6231035"/>
                </a:moveTo>
                <a:cubicBezTo>
                  <a:pt x="11622275" y="6231035"/>
                  <a:pt x="11632766" y="6237432"/>
                  <a:pt x="11638139" y="6246131"/>
                </a:cubicBezTo>
                <a:lnTo>
                  <a:pt x="11638139" y="6281953"/>
                </a:lnTo>
                <a:cubicBezTo>
                  <a:pt x="11632638" y="6290652"/>
                  <a:pt x="11622147" y="6297049"/>
                  <a:pt x="11608714" y="6297049"/>
                </a:cubicBezTo>
                <a:cubicBezTo>
                  <a:pt x="11590292" y="6297049"/>
                  <a:pt x="11577243" y="6282465"/>
                  <a:pt x="11577243" y="6264042"/>
                </a:cubicBezTo>
                <a:cubicBezTo>
                  <a:pt x="11577243" y="6245620"/>
                  <a:pt x="11590420" y="6231035"/>
                  <a:pt x="11608714" y="6231035"/>
                </a:cubicBezTo>
                <a:close/>
                <a:moveTo>
                  <a:pt x="11364488" y="6231035"/>
                </a:moveTo>
                <a:cubicBezTo>
                  <a:pt x="11378049" y="6231035"/>
                  <a:pt x="11388540" y="6237432"/>
                  <a:pt x="11393913" y="6246131"/>
                </a:cubicBezTo>
                <a:lnTo>
                  <a:pt x="11393913" y="6281953"/>
                </a:lnTo>
                <a:cubicBezTo>
                  <a:pt x="11388412" y="6290652"/>
                  <a:pt x="11377921" y="6297049"/>
                  <a:pt x="11364488" y="6297049"/>
                </a:cubicBezTo>
                <a:cubicBezTo>
                  <a:pt x="11346066" y="6297049"/>
                  <a:pt x="11333016" y="6282465"/>
                  <a:pt x="11333016" y="6264042"/>
                </a:cubicBezTo>
                <a:cubicBezTo>
                  <a:pt x="11333016" y="6245620"/>
                  <a:pt x="11346194" y="6231035"/>
                  <a:pt x="11364488" y="6231035"/>
                </a:cubicBezTo>
                <a:close/>
                <a:moveTo>
                  <a:pt x="11112586" y="6231035"/>
                </a:moveTo>
                <a:cubicBezTo>
                  <a:pt x="11126147" y="6231035"/>
                  <a:pt x="11136510" y="6237431"/>
                  <a:pt x="11142011" y="6246131"/>
                </a:cubicBezTo>
                <a:lnTo>
                  <a:pt x="11142011" y="6281952"/>
                </a:lnTo>
                <a:cubicBezTo>
                  <a:pt x="11136510" y="6290652"/>
                  <a:pt x="11126019" y="6297049"/>
                  <a:pt x="11112586" y="6297049"/>
                </a:cubicBezTo>
                <a:cubicBezTo>
                  <a:pt x="11094164" y="6297049"/>
                  <a:pt x="11081114" y="6282464"/>
                  <a:pt x="11081114" y="6264042"/>
                </a:cubicBezTo>
                <a:cubicBezTo>
                  <a:pt x="11081114" y="6245619"/>
                  <a:pt x="11094292" y="6231035"/>
                  <a:pt x="11112586" y="6231035"/>
                </a:cubicBezTo>
                <a:close/>
                <a:moveTo>
                  <a:pt x="10902391" y="6231035"/>
                </a:moveTo>
                <a:cubicBezTo>
                  <a:pt x="10915952" y="6231035"/>
                  <a:pt x="10926443" y="6237432"/>
                  <a:pt x="10931816" y="6246131"/>
                </a:cubicBezTo>
                <a:lnTo>
                  <a:pt x="10931816" y="6281953"/>
                </a:lnTo>
                <a:cubicBezTo>
                  <a:pt x="10926315" y="6290652"/>
                  <a:pt x="10915824" y="6297049"/>
                  <a:pt x="10902391" y="6297049"/>
                </a:cubicBezTo>
                <a:cubicBezTo>
                  <a:pt x="10883969" y="6297049"/>
                  <a:pt x="10870919" y="6282465"/>
                  <a:pt x="10870919" y="6264042"/>
                </a:cubicBezTo>
                <a:cubicBezTo>
                  <a:pt x="10870919" y="6245620"/>
                  <a:pt x="10884097" y="6231035"/>
                  <a:pt x="10902391" y="6231035"/>
                </a:cubicBezTo>
                <a:close/>
                <a:moveTo>
                  <a:pt x="10503621" y="6231035"/>
                </a:moveTo>
                <a:cubicBezTo>
                  <a:pt x="10522811" y="6231035"/>
                  <a:pt x="10535476" y="6245620"/>
                  <a:pt x="10535476" y="6264042"/>
                </a:cubicBezTo>
                <a:cubicBezTo>
                  <a:pt x="10535476" y="6282465"/>
                  <a:pt x="10522683" y="6297049"/>
                  <a:pt x="10503621" y="6297049"/>
                </a:cubicBezTo>
                <a:cubicBezTo>
                  <a:pt x="10484559" y="6297049"/>
                  <a:pt x="10471637" y="6282465"/>
                  <a:pt x="10471637" y="6264042"/>
                </a:cubicBezTo>
                <a:cubicBezTo>
                  <a:pt x="10471637" y="6245620"/>
                  <a:pt x="10484431" y="6231035"/>
                  <a:pt x="10503621" y="6231035"/>
                </a:cubicBezTo>
                <a:close/>
                <a:moveTo>
                  <a:pt x="10318884" y="6231035"/>
                </a:moveTo>
                <a:cubicBezTo>
                  <a:pt x="10332445" y="6231035"/>
                  <a:pt x="10342808" y="6237432"/>
                  <a:pt x="10348309" y="6246131"/>
                </a:cubicBezTo>
                <a:lnTo>
                  <a:pt x="10348309" y="6281953"/>
                </a:lnTo>
                <a:cubicBezTo>
                  <a:pt x="10342808" y="6290652"/>
                  <a:pt x="10332317" y="6297049"/>
                  <a:pt x="10318884" y="6297049"/>
                </a:cubicBezTo>
                <a:cubicBezTo>
                  <a:pt x="10300462" y="6297049"/>
                  <a:pt x="10287412" y="6282465"/>
                  <a:pt x="10287412" y="6264042"/>
                </a:cubicBezTo>
                <a:cubicBezTo>
                  <a:pt x="10287412" y="6245620"/>
                  <a:pt x="10300590" y="6231035"/>
                  <a:pt x="10318884" y="6231035"/>
                </a:cubicBezTo>
                <a:close/>
                <a:moveTo>
                  <a:pt x="10105363" y="6231035"/>
                </a:moveTo>
                <a:cubicBezTo>
                  <a:pt x="10123785" y="6231035"/>
                  <a:pt x="10136834" y="6245620"/>
                  <a:pt x="10136834" y="6264042"/>
                </a:cubicBezTo>
                <a:cubicBezTo>
                  <a:pt x="10136834" y="6282465"/>
                  <a:pt x="10123657" y="6297049"/>
                  <a:pt x="10105363" y="6297049"/>
                </a:cubicBezTo>
                <a:cubicBezTo>
                  <a:pt x="10091929" y="6297049"/>
                  <a:pt x="10081439" y="6290652"/>
                  <a:pt x="10076066" y="6281953"/>
                </a:cubicBezTo>
                <a:lnTo>
                  <a:pt x="10076066" y="6246131"/>
                </a:lnTo>
                <a:cubicBezTo>
                  <a:pt x="10081439" y="6237432"/>
                  <a:pt x="10091929" y="6231035"/>
                  <a:pt x="10105363" y="6231035"/>
                </a:cubicBezTo>
                <a:close/>
                <a:moveTo>
                  <a:pt x="9992524" y="6231035"/>
                </a:moveTo>
                <a:cubicBezTo>
                  <a:pt x="10006085" y="6231035"/>
                  <a:pt x="10016576" y="6237432"/>
                  <a:pt x="10021949" y="6246131"/>
                </a:cubicBezTo>
                <a:lnTo>
                  <a:pt x="10021949" y="6281953"/>
                </a:lnTo>
                <a:cubicBezTo>
                  <a:pt x="10016448" y="6290652"/>
                  <a:pt x="10005957" y="6297049"/>
                  <a:pt x="9992524" y="6297049"/>
                </a:cubicBezTo>
                <a:cubicBezTo>
                  <a:pt x="9974102" y="6297049"/>
                  <a:pt x="9961052" y="6282465"/>
                  <a:pt x="9961052" y="6264042"/>
                </a:cubicBezTo>
                <a:cubicBezTo>
                  <a:pt x="9961052" y="6245620"/>
                  <a:pt x="9974230" y="6231035"/>
                  <a:pt x="9992524" y="6231035"/>
                </a:cubicBezTo>
                <a:close/>
                <a:moveTo>
                  <a:pt x="9731667" y="6230651"/>
                </a:moveTo>
                <a:cubicBezTo>
                  <a:pt x="9745868" y="6230523"/>
                  <a:pt x="9757894" y="6238711"/>
                  <a:pt x="9760069" y="6253935"/>
                </a:cubicBezTo>
                <a:lnTo>
                  <a:pt x="9703010" y="6253935"/>
                </a:lnTo>
                <a:cubicBezTo>
                  <a:pt x="9706464" y="6239607"/>
                  <a:pt x="9718234" y="6230651"/>
                  <a:pt x="9731667" y="6230651"/>
                </a:cubicBezTo>
                <a:close/>
                <a:moveTo>
                  <a:pt x="11528755" y="6217474"/>
                </a:moveTo>
                <a:lnTo>
                  <a:pt x="11528755" y="6310610"/>
                </a:lnTo>
                <a:lnTo>
                  <a:pt x="11544875" y="6310610"/>
                </a:lnTo>
                <a:lnTo>
                  <a:pt x="11544875" y="6217474"/>
                </a:lnTo>
                <a:close/>
                <a:moveTo>
                  <a:pt x="11417965" y="6217474"/>
                </a:moveTo>
                <a:lnTo>
                  <a:pt x="11467348" y="6312145"/>
                </a:lnTo>
                <a:lnTo>
                  <a:pt x="11516986" y="6217474"/>
                </a:lnTo>
                <a:lnTo>
                  <a:pt x="11498819" y="6217474"/>
                </a:lnTo>
                <a:lnTo>
                  <a:pt x="11467348" y="6280290"/>
                </a:lnTo>
                <a:lnTo>
                  <a:pt x="11436132" y="6217474"/>
                </a:lnTo>
                <a:close/>
                <a:moveTo>
                  <a:pt x="11180008" y="6217474"/>
                </a:moveTo>
                <a:lnTo>
                  <a:pt x="11180008" y="6310610"/>
                </a:lnTo>
                <a:lnTo>
                  <a:pt x="11196128" y="6310610"/>
                </a:lnTo>
                <a:lnTo>
                  <a:pt x="11196128" y="6217474"/>
                </a:lnTo>
                <a:close/>
                <a:moveTo>
                  <a:pt x="10168946" y="6217474"/>
                </a:moveTo>
                <a:lnTo>
                  <a:pt x="10168946" y="6310610"/>
                </a:lnTo>
                <a:lnTo>
                  <a:pt x="10185066" y="6310610"/>
                </a:lnTo>
                <a:lnTo>
                  <a:pt x="10185066" y="6217474"/>
                </a:lnTo>
                <a:close/>
                <a:moveTo>
                  <a:pt x="11608459" y="6215939"/>
                </a:moveTo>
                <a:cubicBezTo>
                  <a:pt x="11580953" y="6215939"/>
                  <a:pt x="11560739" y="6237048"/>
                  <a:pt x="11560739" y="6264042"/>
                </a:cubicBezTo>
                <a:cubicBezTo>
                  <a:pt x="11560739" y="6291036"/>
                  <a:pt x="11580953" y="6312145"/>
                  <a:pt x="11608459" y="6312145"/>
                </a:cubicBezTo>
                <a:cubicBezTo>
                  <a:pt x="11619845" y="6312145"/>
                  <a:pt x="11630463" y="6308307"/>
                  <a:pt x="11638139" y="6301271"/>
                </a:cubicBezTo>
                <a:lnTo>
                  <a:pt x="11638139" y="6310610"/>
                </a:lnTo>
                <a:lnTo>
                  <a:pt x="11654259" y="6310610"/>
                </a:lnTo>
                <a:lnTo>
                  <a:pt x="11654259" y="6217474"/>
                </a:lnTo>
                <a:lnTo>
                  <a:pt x="11638139" y="6217474"/>
                </a:lnTo>
                <a:lnTo>
                  <a:pt x="11638139" y="6226813"/>
                </a:lnTo>
                <a:cubicBezTo>
                  <a:pt x="11630463" y="6219649"/>
                  <a:pt x="11619845" y="6215939"/>
                  <a:pt x="11608459" y="6215939"/>
                </a:cubicBezTo>
                <a:close/>
                <a:moveTo>
                  <a:pt x="11364104" y="6215939"/>
                </a:moveTo>
                <a:cubicBezTo>
                  <a:pt x="11336599" y="6215939"/>
                  <a:pt x="11316385" y="6237048"/>
                  <a:pt x="11316385" y="6264042"/>
                </a:cubicBezTo>
                <a:cubicBezTo>
                  <a:pt x="11316385" y="6291036"/>
                  <a:pt x="11336599" y="6312145"/>
                  <a:pt x="11364104" y="6312145"/>
                </a:cubicBezTo>
                <a:cubicBezTo>
                  <a:pt x="11375618" y="6312145"/>
                  <a:pt x="11386237" y="6308307"/>
                  <a:pt x="11393913" y="6301271"/>
                </a:cubicBezTo>
                <a:lnTo>
                  <a:pt x="11393913" y="6310610"/>
                </a:lnTo>
                <a:lnTo>
                  <a:pt x="11410033" y="6310610"/>
                </a:lnTo>
                <a:lnTo>
                  <a:pt x="11410033" y="6217474"/>
                </a:lnTo>
                <a:lnTo>
                  <a:pt x="11393913" y="6217474"/>
                </a:lnTo>
                <a:lnTo>
                  <a:pt x="11393913" y="6226813"/>
                </a:lnTo>
                <a:cubicBezTo>
                  <a:pt x="11386237" y="6219649"/>
                  <a:pt x="11375490" y="6215939"/>
                  <a:pt x="11364104" y="6215939"/>
                </a:cubicBezTo>
                <a:close/>
                <a:moveTo>
                  <a:pt x="11263037" y="6215939"/>
                </a:moveTo>
                <a:cubicBezTo>
                  <a:pt x="11252162" y="6215939"/>
                  <a:pt x="11241160" y="6219009"/>
                  <a:pt x="11233996" y="6227837"/>
                </a:cubicBezTo>
                <a:lnTo>
                  <a:pt x="11233996" y="6217474"/>
                </a:lnTo>
                <a:lnTo>
                  <a:pt x="11217876" y="6217474"/>
                </a:lnTo>
                <a:lnTo>
                  <a:pt x="11217876" y="6310610"/>
                </a:lnTo>
                <a:lnTo>
                  <a:pt x="11233996" y="6310610"/>
                </a:lnTo>
                <a:lnTo>
                  <a:pt x="11233996" y="6250225"/>
                </a:lnTo>
                <a:cubicBezTo>
                  <a:pt x="11237194" y="6238455"/>
                  <a:pt x="11246149" y="6231035"/>
                  <a:pt x="11259455" y="6231035"/>
                </a:cubicBezTo>
                <a:cubicBezTo>
                  <a:pt x="11274039" y="6231035"/>
                  <a:pt x="11282994" y="6241142"/>
                  <a:pt x="11282994" y="6254703"/>
                </a:cubicBezTo>
                <a:lnTo>
                  <a:pt x="11282994" y="6310610"/>
                </a:lnTo>
                <a:lnTo>
                  <a:pt x="11299114" y="6310610"/>
                </a:lnTo>
                <a:lnTo>
                  <a:pt x="11299114" y="6253807"/>
                </a:lnTo>
                <a:cubicBezTo>
                  <a:pt x="11299114" y="6230651"/>
                  <a:pt x="11284146" y="6215939"/>
                  <a:pt x="11263037" y="6215939"/>
                </a:cubicBezTo>
                <a:close/>
                <a:moveTo>
                  <a:pt x="11014973" y="6215939"/>
                </a:moveTo>
                <a:cubicBezTo>
                  <a:pt x="11004098" y="6215939"/>
                  <a:pt x="10993096" y="6219009"/>
                  <a:pt x="10985932" y="6227837"/>
                </a:cubicBezTo>
                <a:lnTo>
                  <a:pt x="10985932" y="6217474"/>
                </a:lnTo>
                <a:lnTo>
                  <a:pt x="10969812" y="6217474"/>
                </a:lnTo>
                <a:lnTo>
                  <a:pt x="10969812" y="6310610"/>
                </a:lnTo>
                <a:lnTo>
                  <a:pt x="10985932" y="6310610"/>
                </a:lnTo>
                <a:lnTo>
                  <a:pt x="10985932" y="6250225"/>
                </a:lnTo>
                <a:cubicBezTo>
                  <a:pt x="10989130" y="6238455"/>
                  <a:pt x="10998085" y="6231035"/>
                  <a:pt x="11011391" y="6231035"/>
                </a:cubicBezTo>
                <a:cubicBezTo>
                  <a:pt x="11025975" y="6231035"/>
                  <a:pt x="11034930" y="6241142"/>
                  <a:pt x="11034930" y="6254703"/>
                </a:cubicBezTo>
                <a:lnTo>
                  <a:pt x="11034930" y="6310610"/>
                </a:lnTo>
                <a:lnTo>
                  <a:pt x="11051050" y="6310610"/>
                </a:lnTo>
                <a:lnTo>
                  <a:pt x="11051050" y="6253807"/>
                </a:lnTo>
                <a:cubicBezTo>
                  <a:pt x="11051050" y="6230651"/>
                  <a:pt x="11036082" y="6215939"/>
                  <a:pt x="11014973" y="6215939"/>
                </a:cubicBezTo>
                <a:close/>
                <a:moveTo>
                  <a:pt x="10902135" y="6215939"/>
                </a:moveTo>
                <a:cubicBezTo>
                  <a:pt x="10874629" y="6215939"/>
                  <a:pt x="10854416" y="6237048"/>
                  <a:pt x="10854416" y="6264042"/>
                </a:cubicBezTo>
                <a:cubicBezTo>
                  <a:pt x="10854416" y="6291036"/>
                  <a:pt x="10874629" y="6312145"/>
                  <a:pt x="10902135" y="6312145"/>
                </a:cubicBezTo>
                <a:cubicBezTo>
                  <a:pt x="10913521" y="6312145"/>
                  <a:pt x="10924140" y="6308307"/>
                  <a:pt x="10931816" y="6301271"/>
                </a:cubicBezTo>
                <a:lnTo>
                  <a:pt x="10931816" y="6310610"/>
                </a:lnTo>
                <a:lnTo>
                  <a:pt x="10947936" y="6310610"/>
                </a:lnTo>
                <a:lnTo>
                  <a:pt x="10947936" y="6217474"/>
                </a:lnTo>
                <a:lnTo>
                  <a:pt x="10931816" y="6217474"/>
                </a:lnTo>
                <a:lnTo>
                  <a:pt x="10931816" y="6226813"/>
                </a:lnTo>
                <a:cubicBezTo>
                  <a:pt x="10924140" y="6219649"/>
                  <a:pt x="10913521" y="6215939"/>
                  <a:pt x="10902135" y="6215939"/>
                </a:cubicBezTo>
                <a:close/>
                <a:moveTo>
                  <a:pt x="10810790" y="6215939"/>
                </a:moveTo>
                <a:cubicBezTo>
                  <a:pt x="10783029" y="6215939"/>
                  <a:pt x="10762687" y="6237176"/>
                  <a:pt x="10762687" y="6264042"/>
                </a:cubicBezTo>
                <a:cubicBezTo>
                  <a:pt x="10762687" y="6290908"/>
                  <a:pt x="10783156" y="6312145"/>
                  <a:pt x="10810790" y="6312145"/>
                </a:cubicBezTo>
                <a:cubicBezTo>
                  <a:pt x="10826270" y="6312145"/>
                  <a:pt x="10838296" y="6305877"/>
                  <a:pt x="10846484" y="6297433"/>
                </a:cubicBezTo>
                <a:lnTo>
                  <a:pt x="10836249" y="6286303"/>
                </a:lnTo>
                <a:cubicBezTo>
                  <a:pt x="10830236" y="6292188"/>
                  <a:pt x="10821793" y="6297049"/>
                  <a:pt x="10810790" y="6297049"/>
                </a:cubicBezTo>
                <a:cubicBezTo>
                  <a:pt x="10792368" y="6297049"/>
                  <a:pt x="10779318" y="6282465"/>
                  <a:pt x="10779318" y="6264042"/>
                </a:cubicBezTo>
                <a:cubicBezTo>
                  <a:pt x="10779318" y="6245620"/>
                  <a:pt x="10792496" y="6231035"/>
                  <a:pt x="10810790" y="6231035"/>
                </a:cubicBezTo>
                <a:cubicBezTo>
                  <a:pt x="10821793" y="6231035"/>
                  <a:pt x="10830236" y="6235897"/>
                  <a:pt x="10836249" y="6241910"/>
                </a:cubicBezTo>
                <a:lnTo>
                  <a:pt x="10846484" y="6230651"/>
                </a:lnTo>
                <a:cubicBezTo>
                  <a:pt x="10838296" y="6222208"/>
                  <a:pt x="10826270" y="6215939"/>
                  <a:pt x="10810790" y="6215939"/>
                </a:cubicBezTo>
                <a:close/>
                <a:moveTo>
                  <a:pt x="10503621" y="6215939"/>
                </a:moveTo>
                <a:cubicBezTo>
                  <a:pt x="10475347" y="6215939"/>
                  <a:pt x="10455006" y="6237176"/>
                  <a:pt x="10455006" y="6264042"/>
                </a:cubicBezTo>
                <a:cubicBezTo>
                  <a:pt x="10455006" y="6290908"/>
                  <a:pt x="10475475" y="6312145"/>
                  <a:pt x="10503621" y="6312145"/>
                </a:cubicBezTo>
                <a:cubicBezTo>
                  <a:pt x="10531766" y="6312145"/>
                  <a:pt x="10552108" y="6290908"/>
                  <a:pt x="10552108" y="6264042"/>
                </a:cubicBezTo>
                <a:cubicBezTo>
                  <a:pt x="10552108" y="6237176"/>
                  <a:pt x="10531894" y="6215939"/>
                  <a:pt x="10503621" y="6215939"/>
                </a:cubicBezTo>
                <a:close/>
                <a:moveTo>
                  <a:pt x="10318500" y="6215939"/>
                </a:moveTo>
                <a:cubicBezTo>
                  <a:pt x="10290995" y="6215939"/>
                  <a:pt x="10270781" y="6237048"/>
                  <a:pt x="10270781" y="6264042"/>
                </a:cubicBezTo>
                <a:cubicBezTo>
                  <a:pt x="10270781" y="6291036"/>
                  <a:pt x="10290995" y="6312145"/>
                  <a:pt x="10318500" y="6312145"/>
                </a:cubicBezTo>
                <a:cubicBezTo>
                  <a:pt x="10330014" y="6312145"/>
                  <a:pt x="10340633" y="6308307"/>
                  <a:pt x="10348309" y="6301271"/>
                </a:cubicBezTo>
                <a:lnTo>
                  <a:pt x="10348309" y="6310610"/>
                </a:lnTo>
                <a:lnTo>
                  <a:pt x="10364429" y="6310610"/>
                </a:lnTo>
                <a:lnTo>
                  <a:pt x="10364429" y="6217474"/>
                </a:lnTo>
                <a:lnTo>
                  <a:pt x="10348309" y="6217474"/>
                </a:lnTo>
                <a:lnTo>
                  <a:pt x="10348309" y="6226813"/>
                </a:lnTo>
                <a:cubicBezTo>
                  <a:pt x="10340505" y="6219649"/>
                  <a:pt x="10329887" y="6215939"/>
                  <a:pt x="10318500" y="6215939"/>
                </a:cubicBezTo>
                <a:close/>
                <a:moveTo>
                  <a:pt x="10105746" y="6215939"/>
                </a:moveTo>
                <a:cubicBezTo>
                  <a:pt x="10094360" y="6215939"/>
                  <a:pt x="10083742" y="6219777"/>
                  <a:pt x="10076066" y="6226813"/>
                </a:cubicBezTo>
                <a:lnTo>
                  <a:pt x="10076066" y="6217474"/>
                </a:lnTo>
                <a:lnTo>
                  <a:pt x="10059946" y="6217474"/>
                </a:lnTo>
                <a:lnTo>
                  <a:pt x="10059946" y="6344896"/>
                </a:lnTo>
                <a:lnTo>
                  <a:pt x="10076066" y="6344896"/>
                </a:lnTo>
                <a:lnTo>
                  <a:pt x="10076066" y="6301271"/>
                </a:lnTo>
                <a:cubicBezTo>
                  <a:pt x="10083742" y="6308435"/>
                  <a:pt x="10094360" y="6312145"/>
                  <a:pt x="10105746" y="6312145"/>
                </a:cubicBezTo>
                <a:cubicBezTo>
                  <a:pt x="10133252" y="6312145"/>
                  <a:pt x="10153466" y="6291036"/>
                  <a:pt x="10153466" y="6264042"/>
                </a:cubicBezTo>
                <a:cubicBezTo>
                  <a:pt x="10153466" y="6237048"/>
                  <a:pt x="10133252" y="6215939"/>
                  <a:pt x="10105746" y="6215939"/>
                </a:cubicBezTo>
                <a:close/>
                <a:moveTo>
                  <a:pt x="9992268" y="6215939"/>
                </a:moveTo>
                <a:cubicBezTo>
                  <a:pt x="9964763" y="6215939"/>
                  <a:pt x="9944549" y="6237048"/>
                  <a:pt x="9944549" y="6264042"/>
                </a:cubicBezTo>
                <a:cubicBezTo>
                  <a:pt x="9944549" y="6291036"/>
                  <a:pt x="9964763" y="6312145"/>
                  <a:pt x="9992268" y="6312145"/>
                </a:cubicBezTo>
                <a:cubicBezTo>
                  <a:pt x="10003654" y="6312145"/>
                  <a:pt x="10014273" y="6308307"/>
                  <a:pt x="10021949" y="6301271"/>
                </a:cubicBezTo>
                <a:lnTo>
                  <a:pt x="10021949" y="6310610"/>
                </a:lnTo>
                <a:lnTo>
                  <a:pt x="10038069" y="6310610"/>
                </a:lnTo>
                <a:lnTo>
                  <a:pt x="10038069" y="6217474"/>
                </a:lnTo>
                <a:lnTo>
                  <a:pt x="10021949" y="6217474"/>
                </a:lnTo>
                <a:lnTo>
                  <a:pt x="10021949" y="6226813"/>
                </a:lnTo>
                <a:cubicBezTo>
                  <a:pt x="10014273" y="6219649"/>
                  <a:pt x="10003654" y="6215939"/>
                  <a:pt x="9992268" y="6215939"/>
                </a:cubicBezTo>
                <a:close/>
                <a:moveTo>
                  <a:pt x="9732563" y="6215939"/>
                </a:moveTo>
                <a:cubicBezTo>
                  <a:pt x="9706336" y="6215939"/>
                  <a:pt x="9685611" y="6237176"/>
                  <a:pt x="9685611" y="6264042"/>
                </a:cubicBezTo>
                <a:cubicBezTo>
                  <a:pt x="9685611" y="6290908"/>
                  <a:pt x="9706080" y="6312145"/>
                  <a:pt x="9733714" y="6312145"/>
                </a:cubicBezTo>
                <a:lnTo>
                  <a:pt x="9733714" y="6312017"/>
                </a:lnTo>
                <a:cubicBezTo>
                  <a:pt x="9749962" y="6312017"/>
                  <a:pt x="9763267" y="6305365"/>
                  <a:pt x="9771327" y="6296921"/>
                </a:cubicBezTo>
                <a:lnTo>
                  <a:pt x="9760964" y="6285791"/>
                </a:lnTo>
                <a:cubicBezTo>
                  <a:pt x="9755079" y="6291676"/>
                  <a:pt x="9745484" y="6296921"/>
                  <a:pt x="9733714" y="6296921"/>
                </a:cubicBezTo>
                <a:cubicBezTo>
                  <a:pt x="9716699" y="6296921"/>
                  <a:pt x="9704033" y="6284512"/>
                  <a:pt x="9702370" y="6267880"/>
                </a:cubicBezTo>
                <a:lnTo>
                  <a:pt x="9778235" y="6267880"/>
                </a:lnTo>
                <a:cubicBezTo>
                  <a:pt x="9777851" y="6234745"/>
                  <a:pt x="9758789" y="6215939"/>
                  <a:pt x="9732563" y="6215939"/>
                </a:cubicBezTo>
                <a:close/>
                <a:moveTo>
                  <a:pt x="10218456" y="6193679"/>
                </a:moveTo>
                <a:lnTo>
                  <a:pt x="10218456" y="6217475"/>
                </a:lnTo>
                <a:lnTo>
                  <a:pt x="10201569" y="6217475"/>
                </a:lnTo>
                <a:lnTo>
                  <a:pt x="10201569" y="6232059"/>
                </a:lnTo>
                <a:lnTo>
                  <a:pt x="10218456" y="6232059"/>
                </a:lnTo>
                <a:lnTo>
                  <a:pt x="10218456" y="6283617"/>
                </a:lnTo>
                <a:cubicBezTo>
                  <a:pt x="10218456" y="6301271"/>
                  <a:pt x="10228819" y="6310611"/>
                  <a:pt x="10246730" y="6310611"/>
                </a:cubicBezTo>
                <a:lnTo>
                  <a:pt x="10260930" y="6310611"/>
                </a:lnTo>
                <a:lnTo>
                  <a:pt x="10260930" y="6296154"/>
                </a:lnTo>
                <a:lnTo>
                  <a:pt x="10248393" y="6296154"/>
                </a:lnTo>
                <a:cubicBezTo>
                  <a:pt x="10238158" y="6296154"/>
                  <a:pt x="10234576" y="6290653"/>
                  <a:pt x="10234576" y="6281186"/>
                </a:cubicBezTo>
                <a:lnTo>
                  <a:pt x="10234576" y="6232059"/>
                </a:lnTo>
                <a:lnTo>
                  <a:pt x="10260930" y="6232059"/>
                </a:lnTo>
                <a:lnTo>
                  <a:pt x="10260930" y="6217475"/>
                </a:lnTo>
                <a:lnTo>
                  <a:pt x="10234576" y="6217475"/>
                </a:lnTo>
                <a:lnTo>
                  <a:pt x="10234576" y="6193679"/>
                </a:lnTo>
                <a:close/>
                <a:moveTo>
                  <a:pt x="11528755" y="6178326"/>
                </a:moveTo>
                <a:lnTo>
                  <a:pt x="11528755" y="6197900"/>
                </a:lnTo>
                <a:lnTo>
                  <a:pt x="11544875" y="6197900"/>
                </a:lnTo>
                <a:lnTo>
                  <a:pt x="11544875" y="6178326"/>
                </a:lnTo>
                <a:close/>
                <a:moveTo>
                  <a:pt x="11180008" y="6178326"/>
                </a:moveTo>
                <a:lnTo>
                  <a:pt x="11180008" y="6197900"/>
                </a:lnTo>
                <a:lnTo>
                  <a:pt x="11196128" y="6197900"/>
                </a:lnTo>
                <a:lnTo>
                  <a:pt x="11196128" y="6178326"/>
                </a:lnTo>
                <a:close/>
                <a:moveTo>
                  <a:pt x="11142011" y="6178326"/>
                </a:moveTo>
                <a:lnTo>
                  <a:pt x="11142011" y="6226813"/>
                </a:lnTo>
                <a:cubicBezTo>
                  <a:pt x="11134335" y="6219649"/>
                  <a:pt x="11123717" y="6215939"/>
                  <a:pt x="11112330" y="6215939"/>
                </a:cubicBezTo>
                <a:cubicBezTo>
                  <a:pt x="11084825" y="6215939"/>
                  <a:pt x="11064611" y="6237048"/>
                  <a:pt x="11064611" y="6264042"/>
                </a:cubicBezTo>
                <a:cubicBezTo>
                  <a:pt x="11064611" y="6291036"/>
                  <a:pt x="11084825" y="6312145"/>
                  <a:pt x="11112330" y="6312145"/>
                </a:cubicBezTo>
                <a:cubicBezTo>
                  <a:pt x="11123717" y="6312145"/>
                  <a:pt x="11134335" y="6308307"/>
                  <a:pt x="11142011" y="6301270"/>
                </a:cubicBezTo>
                <a:lnTo>
                  <a:pt x="11142011" y="6310610"/>
                </a:lnTo>
                <a:lnTo>
                  <a:pt x="11158131" y="6310610"/>
                </a:lnTo>
                <a:lnTo>
                  <a:pt x="11158131" y="6178326"/>
                </a:lnTo>
                <a:close/>
                <a:moveTo>
                  <a:pt x="10593430" y="6178326"/>
                </a:moveTo>
                <a:cubicBezTo>
                  <a:pt x="10577055" y="6178326"/>
                  <a:pt x="10566180" y="6188049"/>
                  <a:pt x="10566180" y="6201098"/>
                </a:cubicBezTo>
                <a:cubicBezTo>
                  <a:pt x="10566180" y="6207367"/>
                  <a:pt x="10568739" y="6213380"/>
                  <a:pt x="10573089" y="6217474"/>
                </a:cubicBezTo>
                <a:lnTo>
                  <a:pt x="10557353" y="6217474"/>
                </a:lnTo>
                <a:lnTo>
                  <a:pt x="10557353" y="6231930"/>
                </a:lnTo>
                <a:lnTo>
                  <a:pt x="10573601" y="6231930"/>
                </a:lnTo>
                <a:lnTo>
                  <a:pt x="10573601" y="6310610"/>
                </a:lnTo>
                <a:lnTo>
                  <a:pt x="10589464" y="6310610"/>
                </a:lnTo>
                <a:lnTo>
                  <a:pt x="10589464" y="6231930"/>
                </a:lnTo>
                <a:lnTo>
                  <a:pt x="10589720" y="6232058"/>
                </a:lnTo>
                <a:lnTo>
                  <a:pt x="10615691" y="6232058"/>
                </a:lnTo>
                <a:lnTo>
                  <a:pt x="10615691" y="6217602"/>
                </a:lnTo>
                <a:lnTo>
                  <a:pt x="10595989" y="6217602"/>
                </a:lnTo>
                <a:cubicBezTo>
                  <a:pt x="10589336" y="6217602"/>
                  <a:pt x="10581916" y="6213252"/>
                  <a:pt x="10581916" y="6204680"/>
                </a:cubicBezTo>
                <a:cubicBezTo>
                  <a:pt x="10581916" y="6196621"/>
                  <a:pt x="10588057" y="6192910"/>
                  <a:pt x="10596117" y="6192910"/>
                </a:cubicBezTo>
                <a:lnTo>
                  <a:pt x="10615563" y="6192910"/>
                </a:lnTo>
                <a:lnTo>
                  <a:pt x="10615563" y="6178326"/>
                </a:lnTo>
                <a:close/>
                <a:moveTo>
                  <a:pt x="10386177" y="6178326"/>
                </a:moveTo>
                <a:lnTo>
                  <a:pt x="10386177" y="6310610"/>
                </a:lnTo>
                <a:lnTo>
                  <a:pt x="10402297" y="6310610"/>
                </a:lnTo>
                <a:lnTo>
                  <a:pt x="10402297" y="6178326"/>
                </a:lnTo>
                <a:close/>
                <a:moveTo>
                  <a:pt x="10168946" y="6178326"/>
                </a:moveTo>
                <a:lnTo>
                  <a:pt x="10168946" y="6197900"/>
                </a:lnTo>
                <a:lnTo>
                  <a:pt x="10185066" y="6197900"/>
                </a:lnTo>
                <a:lnTo>
                  <a:pt x="10185066" y="6178326"/>
                </a:lnTo>
                <a:close/>
                <a:moveTo>
                  <a:pt x="9590812" y="6178326"/>
                </a:moveTo>
                <a:lnTo>
                  <a:pt x="9590812" y="6310610"/>
                </a:lnTo>
                <a:lnTo>
                  <a:pt x="9606932" y="6310610"/>
                </a:lnTo>
                <a:lnTo>
                  <a:pt x="9606932" y="6250225"/>
                </a:lnTo>
                <a:cubicBezTo>
                  <a:pt x="9610130" y="6238455"/>
                  <a:pt x="9619085" y="6231035"/>
                  <a:pt x="9632391" y="6231035"/>
                </a:cubicBezTo>
                <a:cubicBezTo>
                  <a:pt x="9646975" y="6231035"/>
                  <a:pt x="9655930" y="6241142"/>
                  <a:pt x="9655930" y="6254703"/>
                </a:cubicBezTo>
                <a:lnTo>
                  <a:pt x="9655930" y="6310610"/>
                </a:lnTo>
                <a:lnTo>
                  <a:pt x="9672050" y="6310610"/>
                </a:lnTo>
                <a:lnTo>
                  <a:pt x="9672050" y="6253807"/>
                </a:lnTo>
                <a:cubicBezTo>
                  <a:pt x="9672050" y="6230651"/>
                  <a:pt x="9657082" y="6215939"/>
                  <a:pt x="9635973" y="6215939"/>
                </a:cubicBezTo>
                <a:cubicBezTo>
                  <a:pt x="9625098" y="6215939"/>
                  <a:pt x="9613968" y="6219137"/>
                  <a:pt x="9606932" y="6227836"/>
                </a:cubicBezTo>
                <a:lnTo>
                  <a:pt x="9606932" y="6178326"/>
                </a:lnTo>
                <a:close/>
                <a:moveTo>
                  <a:pt x="9483476" y="6178326"/>
                </a:moveTo>
                <a:lnTo>
                  <a:pt x="9483476" y="6194702"/>
                </a:lnTo>
                <a:lnTo>
                  <a:pt x="9521089" y="6194702"/>
                </a:lnTo>
                <a:lnTo>
                  <a:pt x="9521089" y="6310610"/>
                </a:lnTo>
                <a:lnTo>
                  <a:pt x="9538104" y="6310610"/>
                </a:lnTo>
                <a:lnTo>
                  <a:pt x="9538104" y="6194702"/>
                </a:lnTo>
                <a:lnTo>
                  <a:pt x="9575844" y="6194702"/>
                </a:lnTo>
                <a:lnTo>
                  <a:pt x="9575844" y="6178326"/>
                </a:lnTo>
                <a:close/>
                <a:moveTo>
                  <a:pt x="10706908" y="6176791"/>
                </a:moveTo>
                <a:cubicBezTo>
                  <a:pt x="10687206" y="6176791"/>
                  <a:pt x="10668144" y="6189840"/>
                  <a:pt x="10668144" y="6209926"/>
                </a:cubicBezTo>
                <a:cubicBezTo>
                  <a:pt x="10668144" y="6226557"/>
                  <a:pt x="10676972" y="6238839"/>
                  <a:pt x="10697185" y="6247410"/>
                </a:cubicBezTo>
                <a:lnTo>
                  <a:pt x="10709339" y="6252656"/>
                </a:lnTo>
                <a:cubicBezTo>
                  <a:pt x="10723540" y="6258797"/>
                  <a:pt x="10730960" y="6265065"/>
                  <a:pt x="10730960" y="6277219"/>
                </a:cubicBezTo>
                <a:cubicBezTo>
                  <a:pt x="10730960" y="6288733"/>
                  <a:pt x="10721237" y="6295770"/>
                  <a:pt x="10705885" y="6295770"/>
                </a:cubicBezTo>
                <a:cubicBezTo>
                  <a:pt x="10692963" y="6295770"/>
                  <a:pt x="10682089" y="6288477"/>
                  <a:pt x="10675692" y="6280290"/>
                </a:cubicBezTo>
                <a:lnTo>
                  <a:pt x="10662771" y="6291548"/>
                </a:lnTo>
                <a:lnTo>
                  <a:pt x="10662771" y="6291676"/>
                </a:lnTo>
                <a:cubicBezTo>
                  <a:pt x="10670703" y="6302806"/>
                  <a:pt x="10686695" y="6312145"/>
                  <a:pt x="10706013" y="6312145"/>
                </a:cubicBezTo>
                <a:cubicBezTo>
                  <a:pt x="10731983" y="6312145"/>
                  <a:pt x="10748103" y="6297049"/>
                  <a:pt x="10748103" y="6275428"/>
                </a:cubicBezTo>
                <a:cubicBezTo>
                  <a:pt x="10748103" y="6256750"/>
                  <a:pt x="10734798" y="6245747"/>
                  <a:pt x="10716887" y="6237943"/>
                </a:cubicBezTo>
                <a:lnTo>
                  <a:pt x="10704733" y="6232698"/>
                </a:lnTo>
                <a:cubicBezTo>
                  <a:pt x="10690789" y="6226557"/>
                  <a:pt x="10685159" y="6220033"/>
                  <a:pt x="10685159" y="6210310"/>
                </a:cubicBezTo>
                <a:cubicBezTo>
                  <a:pt x="10685159" y="6199307"/>
                  <a:pt x="10694627" y="6193039"/>
                  <a:pt x="10706269" y="6193039"/>
                </a:cubicBezTo>
                <a:cubicBezTo>
                  <a:pt x="10717910" y="6193039"/>
                  <a:pt x="10725203" y="6197516"/>
                  <a:pt x="10732111" y="6205704"/>
                </a:cubicBezTo>
                <a:lnTo>
                  <a:pt x="10744137" y="6193806"/>
                </a:lnTo>
                <a:cubicBezTo>
                  <a:pt x="10735182" y="6182932"/>
                  <a:pt x="10722388" y="6176791"/>
                  <a:pt x="10706908" y="6176791"/>
                </a:cubicBezTo>
                <a:close/>
                <a:moveTo>
                  <a:pt x="9894527" y="6176791"/>
                </a:moveTo>
                <a:cubicBezTo>
                  <a:pt x="9856531" y="6176791"/>
                  <a:pt x="9826594" y="6206088"/>
                  <a:pt x="9826594" y="6244468"/>
                </a:cubicBezTo>
                <a:cubicBezTo>
                  <a:pt x="9826594" y="6282848"/>
                  <a:pt x="9856531" y="6312145"/>
                  <a:pt x="9894527" y="6312145"/>
                </a:cubicBezTo>
                <a:cubicBezTo>
                  <a:pt x="9911158" y="6312145"/>
                  <a:pt x="9926127" y="6306772"/>
                  <a:pt x="9937513" y="6296537"/>
                </a:cubicBezTo>
                <a:lnTo>
                  <a:pt x="9927534" y="6283616"/>
                </a:lnTo>
                <a:cubicBezTo>
                  <a:pt x="9918834" y="6290908"/>
                  <a:pt x="9907704" y="6295897"/>
                  <a:pt x="9894399" y="6295897"/>
                </a:cubicBezTo>
                <a:cubicBezTo>
                  <a:pt x="9865358" y="6295897"/>
                  <a:pt x="9843865" y="6273509"/>
                  <a:pt x="9843865" y="6244468"/>
                </a:cubicBezTo>
                <a:cubicBezTo>
                  <a:pt x="9843865" y="6215427"/>
                  <a:pt x="9865358" y="6193039"/>
                  <a:pt x="9894399" y="6193039"/>
                </a:cubicBezTo>
                <a:cubicBezTo>
                  <a:pt x="9907704" y="6193039"/>
                  <a:pt x="9918962" y="6198028"/>
                  <a:pt x="9927534" y="6205320"/>
                </a:cubicBezTo>
                <a:lnTo>
                  <a:pt x="9937513" y="6192399"/>
                </a:lnTo>
                <a:cubicBezTo>
                  <a:pt x="9926127" y="6182164"/>
                  <a:pt x="9911158" y="6176791"/>
                  <a:pt x="9894527" y="6176791"/>
                </a:cubicBezTo>
                <a:close/>
                <a:moveTo>
                  <a:pt x="11186916" y="5939090"/>
                </a:moveTo>
                <a:cubicBezTo>
                  <a:pt x="11217364" y="5939090"/>
                  <a:pt x="11239241" y="5962629"/>
                  <a:pt x="11239241" y="5993717"/>
                </a:cubicBezTo>
                <a:cubicBezTo>
                  <a:pt x="11239241" y="6024805"/>
                  <a:pt x="11217748" y="6048345"/>
                  <a:pt x="11186916" y="6048345"/>
                </a:cubicBezTo>
                <a:cubicBezTo>
                  <a:pt x="11156084" y="6048345"/>
                  <a:pt x="11134591" y="6024805"/>
                  <a:pt x="11134591" y="5993717"/>
                </a:cubicBezTo>
                <a:cubicBezTo>
                  <a:pt x="11134591" y="5962629"/>
                  <a:pt x="11156468" y="5939090"/>
                  <a:pt x="11186916" y="5939090"/>
                </a:cubicBezTo>
                <a:close/>
                <a:moveTo>
                  <a:pt x="10407031" y="5939090"/>
                </a:moveTo>
                <a:cubicBezTo>
                  <a:pt x="10437479" y="5939090"/>
                  <a:pt x="10459356" y="5962629"/>
                  <a:pt x="10459356" y="5993717"/>
                </a:cubicBezTo>
                <a:cubicBezTo>
                  <a:pt x="10459356" y="6024805"/>
                  <a:pt x="10437863" y="6048345"/>
                  <a:pt x="10407031" y="6048345"/>
                </a:cubicBezTo>
                <a:cubicBezTo>
                  <a:pt x="10376199" y="6048345"/>
                  <a:pt x="10354706" y="6024805"/>
                  <a:pt x="10354706" y="5993717"/>
                </a:cubicBezTo>
                <a:cubicBezTo>
                  <a:pt x="10354706" y="5962629"/>
                  <a:pt x="10376583" y="5939090"/>
                  <a:pt x="10407031" y="5939090"/>
                </a:cubicBezTo>
                <a:close/>
                <a:moveTo>
                  <a:pt x="11475279" y="5901605"/>
                </a:moveTo>
                <a:cubicBezTo>
                  <a:pt x="11458775" y="5901605"/>
                  <a:pt x="11441248" y="5907234"/>
                  <a:pt x="11429095" y="5921179"/>
                </a:cubicBezTo>
                <a:lnTo>
                  <a:pt x="11429095" y="5904420"/>
                </a:lnTo>
                <a:lnTo>
                  <a:pt x="11389691" y="5904420"/>
                </a:lnTo>
                <a:lnTo>
                  <a:pt x="11389691" y="6082887"/>
                </a:lnTo>
                <a:lnTo>
                  <a:pt x="11429095" y="6082887"/>
                </a:lnTo>
                <a:lnTo>
                  <a:pt x="11429095" y="5969410"/>
                </a:lnTo>
                <a:lnTo>
                  <a:pt x="11429223" y="5969410"/>
                </a:lnTo>
                <a:cubicBezTo>
                  <a:pt x="11435619" y="5949836"/>
                  <a:pt x="11450332" y="5939090"/>
                  <a:pt x="11467859" y="5939090"/>
                </a:cubicBezTo>
                <a:cubicBezTo>
                  <a:pt x="11493701" y="5939090"/>
                  <a:pt x="11505087" y="5959687"/>
                  <a:pt x="11505087" y="5979005"/>
                </a:cubicBezTo>
                <a:lnTo>
                  <a:pt x="11505087" y="6082887"/>
                </a:lnTo>
                <a:lnTo>
                  <a:pt x="11544491" y="6082887"/>
                </a:lnTo>
                <a:lnTo>
                  <a:pt x="11544491" y="5978365"/>
                </a:lnTo>
                <a:cubicBezTo>
                  <a:pt x="11544491" y="5975551"/>
                  <a:pt x="11544491" y="5972992"/>
                  <a:pt x="11544107" y="5970178"/>
                </a:cubicBezTo>
                <a:cubicBezTo>
                  <a:pt x="11550888" y="5949836"/>
                  <a:pt x="11565216" y="5939090"/>
                  <a:pt x="11583127" y="5939090"/>
                </a:cubicBezTo>
                <a:cubicBezTo>
                  <a:pt x="11608842" y="5939090"/>
                  <a:pt x="11619972" y="5959687"/>
                  <a:pt x="11619972" y="5979005"/>
                </a:cubicBezTo>
                <a:lnTo>
                  <a:pt x="11619972" y="6082887"/>
                </a:lnTo>
                <a:lnTo>
                  <a:pt x="11659376" y="6082887"/>
                </a:lnTo>
                <a:lnTo>
                  <a:pt x="11659376" y="5978365"/>
                </a:lnTo>
                <a:cubicBezTo>
                  <a:pt x="11659376" y="5932309"/>
                  <a:pt x="11634301" y="5901605"/>
                  <a:pt x="11590291" y="5901605"/>
                </a:cubicBezTo>
                <a:cubicBezTo>
                  <a:pt x="11573148" y="5901605"/>
                  <a:pt x="11548073" y="5906978"/>
                  <a:pt x="11531186" y="5929111"/>
                </a:cubicBezTo>
                <a:cubicBezTo>
                  <a:pt x="11519416" y="5911584"/>
                  <a:pt x="11500354" y="5901605"/>
                  <a:pt x="11475279" y="5901605"/>
                </a:cubicBezTo>
                <a:close/>
                <a:moveTo>
                  <a:pt x="11186916" y="5901605"/>
                </a:moveTo>
                <a:cubicBezTo>
                  <a:pt x="11133568" y="5901605"/>
                  <a:pt x="11094164" y="5941648"/>
                  <a:pt x="11094164" y="5993717"/>
                </a:cubicBezTo>
                <a:cubicBezTo>
                  <a:pt x="11094164" y="6045914"/>
                  <a:pt x="11133951" y="6085830"/>
                  <a:pt x="11186916" y="6085830"/>
                </a:cubicBezTo>
                <a:cubicBezTo>
                  <a:pt x="11239881" y="6085830"/>
                  <a:pt x="11279668" y="6045914"/>
                  <a:pt x="11279668" y="5993717"/>
                </a:cubicBezTo>
                <a:cubicBezTo>
                  <a:pt x="11279668" y="5941520"/>
                  <a:pt x="11240265" y="5901605"/>
                  <a:pt x="11186916" y="5901605"/>
                </a:cubicBezTo>
                <a:close/>
                <a:moveTo>
                  <a:pt x="10617610" y="5901605"/>
                </a:moveTo>
                <a:cubicBezTo>
                  <a:pt x="10577887" y="5901605"/>
                  <a:pt x="10545792" y="5924129"/>
                  <a:pt x="10532226" y="5957358"/>
                </a:cubicBezTo>
                <a:lnTo>
                  <a:pt x="10525254" y="5993653"/>
                </a:lnTo>
                <a:lnTo>
                  <a:pt x="10525242" y="5993589"/>
                </a:lnTo>
                <a:lnTo>
                  <a:pt x="10525242" y="5993717"/>
                </a:lnTo>
                <a:lnTo>
                  <a:pt x="10525254" y="5993653"/>
                </a:lnTo>
                <a:lnTo>
                  <a:pt x="10532226" y="6030003"/>
                </a:lnTo>
                <a:cubicBezTo>
                  <a:pt x="10545792" y="6063250"/>
                  <a:pt x="10577887" y="6085702"/>
                  <a:pt x="10617610" y="6085702"/>
                </a:cubicBezTo>
                <a:cubicBezTo>
                  <a:pt x="10646268" y="6085702"/>
                  <a:pt x="10669551" y="6073932"/>
                  <a:pt x="10686055" y="6056021"/>
                </a:cubicBezTo>
                <a:lnTo>
                  <a:pt x="10659189" y="6028515"/>
                </a:lnTo>
                <a:cubicBezTo>
                  <a:pt x="10649850" y="6039262"/>
                  <a:pt x="10636161" y="6047450"/>
                  <a:pt x="10617610" y="6047450"/>
                </a:cubicBezTo>
                <a:cubicBezTo>
                  <a:pt x="10587162" y="6047450"/>
                  <a:pt x="10565669" y="6024677"/>
                  <a:pt x="10565669" y="5993589"/>
                </a:cubicBezTo>
                <a:cubicBezTo>
                  <a:pt x="10565669" y="5962502"/>
                  <a:pt x="10587162" y="5939729"/>
                  <a:pt x="10617610" y="5939729"/>
                </a:cubicBezTo>
                <a:cubicBezTo>
                  <a:pt x="10636289" y="5939729"/>
                  <a:pt x="10649850" y="5947917"/>
                  <a:pt x="10659189" y="5958664"/>
                </a:cubicBezTo>
                <a:lnTo>
                  <a:pt x="10686055" y="5931158"/>
                </a:lnTo>
                <a:cubicBezTo>
                  <a:pt x="10669551" y="5913375"/>
                  <a:pt x="10646268" y="5901605"/>
                  <a:pt x="10617610" y="5901605"/>
                </a:cubicBezTo>
                <a:close/>
                <a:moveTo>
                  <a:pt x="10407031" y="5901605"/>
                </a:moveTo>
                <a:cubicBezTo>
                  <a:pt x="10353683" y="5901605"/>
                  <a:pt x="10314279" y="5941648"/>
                  <a:pt x="10314279" y="5993717"/>
                </a:cubicBezTo>
                <a:cubicBezTo>
                  <a:pt x="10314279" y="6045914"/>
                  <a:pt x="10354066" y="6085830"/>
                  <a:pt x="10407031" y="6085830"/>
                </a:cubicBezTo>
                <a:cubicBezTo>
                  <a:pt x="10459996" y="6085830"/>
                  <a:pt x="10499783" y="6045914"/>
                  <a:pt x="10499783" y="5993717"/>
                </a:cubicBezTo>
                <a:cubicBezTo>
                  <a:pt x="10499783" y="5941520"/>
                  <a:pt x="10460380" y="5901605"/>
                  <a:pt x="10407031" y="5901605"/>
                </a:cubicBezTo>
                <a:close/>
                <a:moveTo>
                  <a:pt x="9720538" y="5875379"/>
                </a:moveTo>
                <a:lnTo>
                  <a:pt x="9720538" y="5875507"/>
                </a:lnTo>
                <a:lnTo>
                  <a:pt x="9835678" y="5990264"/>
                </a:lnTo>
                <a:lnTo>
                  <a:pt x="9919091" y="5907235"/>
                </a:lnTo>
                <a:lnTo>
                  <a:pt x="9919091" y="6048730"/>
                </a:lnTo>
                <a:lnTo>
                  <a:pt x="9521984" y="6048730"/>
                </a:lnTo>
                <a:lnTo>
                  <a:pt x="9521984" y="5907107"/>
                </a:lnTo>
                <a:lnTo>
                  <a:pt x="9605397" y="5990136"/>
                </a:lnTo>
                <a:close/>
                <a:moveTo>
                  <a:pt x="10211420" y="5862586"/>
                </a:moveTo>
                <a:lnTo>
                  <a:pt x="10211420" y="5904548"/>
                </a:lnTo>
                <a:lnTo>
                  <a:pt x="10182251" y="5904548"/>
                </a:lnTo>
                <a:lnTo>
                  <a:pt x="10182251" y="5939474"/>
                </a:lnTo>
                <a:lnTo>
                  <a:pt x="10211420" y="5939474"/>
                </a:lnTo>
                <a:lnTo>
                  <a:pt x="10211420" y="6028644"/>
                </a:lnTo>
                <a:cubicBezTo>
                  <a:pt x="10211420" y="6062547"/>
                  <a:pt x="10231761" y="6082888"/>
                  <a:pt x="10266176" y="6082888"/>
                </a:cubicBezTo>
                <a:lnTo>
                  <a:pt x="10295600" y="6082888"/>
                </a:lnTo>
                <a:lnTo>
                  <a:pt x="10295600" y="6046811"/>
                </a:lnTo>
                <a:lnTo>
                  <a:pt x="10276282" y="6046811"/>
                </a:lnTo>
                <a:cubicBezTo>
                  <a:pt x="10255813" y="6046811"/>
                  <a:pt x="10250824" y="6038623"/>
                  <a:pt x="10250824" y="6020456"/>
                </a:cubicBezTo>
                <a:lnTo>
                  <a:pt x="10250824" y="5939474"/>
                </a:lnTo>
                <a:lnTo>
                  <a:pt x="10295600" y="5939474"/>
                </a:lnTo>
                <a:lnTo>
                  <a:pt x="10295600" y="5904548"/>
                </a:lnTo>
                <a:lnTo>
                  <a:pt x="10250824" y="5904548"/>
                </a:lnTo>
                <a:lnTo>
                  <a:pt x="10250824" y="5862586"/>
                </a:lnTo>
                <a:close/>
                <a:moveTo>
                  <a:pt x="11311779" y="5833800"/>
                </a:moveTo>
                <a:lnTo>
                  <a:pt x="11311779" y="6082887"/>
                </a:lnTo>
                <a:lnTo>
                  <a:pt x="11351183" y="6082887"/>
                </a:lnTo>
                <a:lnTo>
                  <a:pt x="11351183" y="5833800"/>
                </a:lnTo>
                <a:close/>
                <a:moveTo>
                  <a:pt x="10899960" y="5833800"/>
                </a:moveTo>
                <a:lnTo>
                  <a:pt x="10899960" y="6082887"/>
                </a:lnTo>
                <a:lnTo>
                  <a:pt x="10939364" y="6082887"/>
                </a:lnTo>
                <a:lnTo>
                  <a:pt x="10939364" y="5970433"/>
                </a:lnTo>
                <a:lnTo>
                  <a:pt x="10939492" y="5970561"/>
                </a:lnTo>
                <a:cubicBezTo>
                  <a:pt x="10946272" y="5949964"/>
                  <a:pt x="10961752" y="5939218"/>
                  <a:pt x="10982094" y="5939218"/>
                </a:cubicBezTo>
                <a:cubicBezTo>
                  <a:pt x="11008576" y="5939218"/>
                  <a:pt x="11022905" y="5959815"/>
                  <a:pt x="11022905" y="5979133"/>
                </a:cubicBezTo>
                <a:lnTo>
                  <a:pt x="11022905" y="6083015"/>
                </a:lnTo>
                <a:lnTo>
                  <a:pt x="11062308" y="6083015"/>
                </a:lnTo>
                <a:lnTo>
                  <a:pt x="11062308" y="5978493"/>
                </a:lnTo>
                <a:cubicBezTo>
                  <a:pt x="11062308" y="5932437"/>
                  <a:pt x="11033907" y="5901733"/>
                  <a:pt x="10989514" y="5901733"/>
                </a:cubicBezTo>
                <a:cubicBezTo>
                  <a:pt x="10970963" y="5901733"/>
                  <a:pt x="10951901" y="5907746"/>
                  <a:pt x="10939364" y="5921307"/>
                </a:cubicBezTo>
                <a:lnTo>
                  <a:pt x="10939364" y="5833800"/>
                </a:lnTo>
                <a:close/>
                <a:moveTo>
                  <a:pt x="10714712" y="5833800"/>
                </a:moveTo>
                <a:lnTo>
                  <a:pt x="10714712" y="6082887"/>
                </a:lnTo>
                <a:lnTo>
                  <a:pt x="10754116" y="6082887"/>
                </a:lnTo>
                <a:lnTo>
                  <a:pt x="10754116" y="5993717"/>
                </a:lnTo>
                <a:lnTo>
                  <a:pt x="10832923" y="6082887"/>
                </a:lnTo>
                <a:lnTo>
                  <a:pt x="10881282" y="6082887"/>
                </a:lnTo>
                <a:lnTo>
                  <a:pt x="10797869" y="5988984"/>
                </a:lnTo>
                <a:lnTo>
                  <a:pt x="10872327" y="5904420"/>
                </a:lnTo>
                <a:lnTo>
                  <a:pt x="10825759" y="5904420"/>
                </a:lnTo>
                <a:lnTo>
                  <a:pt x="10754116" y="5985146"/>
                </a:lnTo>
                <a:lnTo>
                  <a:pt x="10754116" y="5833800"/>
                </a:lnTo>
                <a:close/>
                <a:moveTo>
                  <a:pt x="10099222" y="5830730"/>
                </a:moveTo>
                <a:cubicBezTo>
                  <a:pt x="10061225" y="5830730"/>
                  <a:pt x="10024892" y="5856701"/>
                  <a:pt x="10024892" y="5896744"/>
                </a:cubicBezTo>
                <a:cubicBezTo>
                  <a:pt x="10024892" y="5928983"/>
                  <a:pt x="10043570" y="5952907"/>
                  <a:pt x="10081311" y="5969410"/>
                </a:cubicBezTo>
                <a:lnTo>
                  <a:pt x="10101013" y="5977854"/>
                </a:lnTo>
                <a:cubicBezTo>
                  <a:pt x="10125704" y="5988856"/>
                  <a:pt x="10137346" y="6000370"/>
                  <a:pt x="10137346" y="6018281"/>
                </a:cubicBezTo>
                <a:cubicBezTo>
                  <a:pt x="10137346" y="6036192"/>
                  <a:pt x="10123273" y="6047066"/>
                  <a:pt x="10098966" y="6047066"/>
                </a:cubicBezTo>
                <a:cubicBezTo>
                  <a:pt x="10077089" y="6047066"/>
                  <a:pt x="10057771" y="6032994"/>
                  <a:pt x="10046129" y="6017258"/>
                </a:cubicBezTo>
                <a:lnTo>
                  <a:pt x="10015249" y="6043161"/>
                </a:lnTo>
                <a:lnTo>
                  <a:pt x="10015041" y="6042972"/>
                </a:lnTo>
                <a:lnTo>
                  <a:pt x="10015169" y="6043228"/>
                </a:lnTo>
                <a:lnTo>
                  <a:pt x="10015249" y="6043161"/>
                </a:lnTo>
                <a:lnTo>
                  <a:pt x="10048880" y="6073804"/>
                </a:lnTo>
                <a:cubicBezTo>
                  <a:pt x="10063240" y="6081225"/>
                  <a:pt x="10080352" y="6085446"/>
                  <a:pt x="10099222" y="6085446"/>
                </a:cubicBezTo>
                <a:cubicBezTo>
                  <a:pt x="10147453" y="6085446"/>
                  <a:pt x="10178796" y="6056661"/>
                  <a:pt x="10178796" y="6014571"/>
                </a:cubicBezTo>
                <a:cubicBezTo>
                  <a:pt x="10178796" y="5979773"/>
                  <a:pt x="10155512" y="5958024"/>
                  <a:pt x="10121354" y="5943312"/>
                </a:cubicBezTo>
                <a:lnTo>
                  <a:pt x="10102036" y="5934612"/>
                </a:lnTo>
                <a:cubicBezTo>
                  <a:pt x="10076961" y="5924122"/>
                  <a:pt x="10065703" y="5912480"/>
                  <a:pt x="10065703" y="5896360"/>
                </a:cubicBezTo>
                <a:cubicBezTo>
                  <a:pt x="10065703" y="5879217"/>
                  <a:pt x="10081950" y="5869366"/>
                  <a:pt x="10098838" y="5869366"/>
                </a:cubicBezTo>
                <a:cubicBezTo>
                  <a:pt x="10116876" y="5869366"/>
                  <a:pt x="10128135" y="5876019"/>
                  <a:pt x="10141184" y="5891499"/>
                </a:cubicBezTo>
                <a:lnTo>
                  <a:pt x="10169329" y="5862330"/>
                </a:lnTo>
                <a:cubicBezTo>
                  <a:pt x="10151035" y="5840581"/>
                  <a:pt x="10128135" y="5830730"/>
                  <a:pt x="10099222" y="5830730"/>
                </a:cubicBezTo>
                <a:close/>
                <a:moveTo>
                  <a:pt x="9483476" y="5814355"/>
                </a:moveTo>
                <a:lnTo>
                  <a:pt x="9483476" y="6085703"/>
                </a:lnTo>
                <a:lnTo>
                  <a:pt x="9957599" y="6085703"/>
                </a:lnTo>
                <a:lnTo>
                  <a:pt x="9957599" y="5814355"/>
                </a:lnTo>
                <a:lnTo>
                  <a:pt x="9835678" y="5935892"/>
                </a:lnTo>
                <a:lnTo>
                  <a:pt x="9720538" y="5821135"/>
                </a:lnTo>
                <a:lnTo>
                  <a:pt x="9605397" y="5935764"/>
                </a:lnTo>
                <a:close/>
                <a:moveTo>
                  <a:pt x="0" y="0"/>
                </a:moveTo>
                <a:lnTo>
                  <a:pt x="12192000" y="0"/>
                </a:lnTo>
                <a:lnTo>
                  <a:pt x="12192000" y="6858000"/>
                </a:lnTo>
                <a:lnTo>
                  <a:pt x="0" y="6858000"/>
                </a:lnTo>
                <a:close/>
              </a:path>
            </a:pathLst>
          </a:custGeom>
          <a:solidFill>
            <a:schemeClr val="bg1">
              <a:lumMod val="75000"/>
            </a:schemeClr>
          </a:solidFill>
        </p:spPr>
        <p:txBody>
          <a:bodyPr wrap="square" lIns="2520000" tIns="360000" rIns="2520000" anchor="t" anchorCtr="0">
            <a:noAutofit/>
          </a:bodyPr>
          <a:lstStyle>
            <a:lvl1pPr marL="0" indent="0" algn="l">
              <a:buNone/>
              <a:defRPr sz="12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2" name="Rubrik 1">
            <a:extLst>
              <a:ext uri="{FF2B5EF4-FFF2-40B4-BE49-F238E27FC236}">
                <a16:creationId xmlns:a16="http://schemas.microsoft.com/office/drawing/2014/main" id="{DC01FAEC-F9F8-5321-DA0B-33B944476783}"/>
              </a:ext>
            </a:extLst>
          </p:cNvPr>
          <p:cNvSpPr>
            <a:spLocks noGrp="1"/>
          </p:cNvSpPr>
          <p:nvPr>
            <p:ph type="ctrTitle" hasCustomPrompt="1"/>
          </p:nvPr>
        </p:nvSpPr>
        <p:spPr>
          <a:xfrm>
            <a:off x="550863" y="1520826"/>
            <a:ext cx="7955402" cy="3493432"/>
          </a:xfrm>
        </p:spPr>
        <p:txBody>
          <a:bodyPr anchor="b"/>
          <a:lstStyle>
            <a:lvl1pPr algn="l">
              <a:defRPr sz="8000">
                <a:solidFill>
                  <a:schemeClr val="bg1"/>
                </a:solidFill>
              </a:defRPr>
            </a:lvl1pPr>
          </a:lstStyle>
          <a:p>
            <a:r>
              <a:rPr lang="sv-SE" dirty="0"/>
              <a:t>Klicka och skriv en rubrik</a:t>
            </a:r>
          </a:p>
        </p:txBody>
      </p:sp>
      <p:sp>
        <p:nvSpPr>
          <p:cNvPr id="3" name="Underrubrik 2">
            <a:extLst>
              <a:ext uri="{FF2B5EF4-FFF2-40B4-BE49-F238E27FC236}">
                <a16:creationId xmlns:a16="http://schemas.microsoft.com/office/drawing/2014/main" id="{C00755D3-2005-5DA5-1D84-2D40D227266E}"/>
              </a:ext>
            </a:extLst>
          </p:cNvPr>
          <p:cNvSpPr>
            <a:spLocks noGrp="1"/>
          </p:cNvSpPr>
          <p:nvPr>
            <p:ph type="subTitle" idx="1" hasCustomPrompt="1"/>
          </p:nvPr>
        </p:nvSpPr>
        <p:spPr>
          <a:xfrm>
            <a:off x="550862" y="5019130"/>
            <a:ext cx="7955401" cy="427758"/>
          </a:xfrm>
        </p:spPr>
        <p:txBody>
          <a:bodyPr anchor="t"/>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en underrubrik</a:t>
            </a:r>
          </a:p>
        </p:txBody>
      </p:sp>
      <p:sp>
        <p:nvSpPr>
          <p:cNvPr id="7" name="Text Placeholder 6">
            <a:extLst>
              <a:ext uri="{FF2B5EF4-FFF2-40B4-BE49-F238E27FC236}">
                <a16:creationId xmlns:a16="http://schemas.microsoft.com/office/drawing/2014/main" id="{788077DE-424A-6F43-FFF9-CF5044C981F4}"/>
              </a:ext>
            </a:extLst>
          </p:cNvPr>
          <p:cNvSpPr>
            <a:spLocks noGrp="1"/>
          </p:cNvSpPr>
          <p:nvPr>
            <p:ph type="body" sz="quarter" idx="15" hasCustomPrompt="1"/>
          </p:nvPr>
        </p:nvSpPr>
        <p:spPr>
          <a:xfrm>
            <a:off x="550863" y="5728102"/>
            <a:ext cx="5645150" cy="342900"/>
          </a:xfrm>
        </p:spPr>
        <p:txBody>
          <a:bodyPr anchor="b"/>
          <a:lstStyle>
            <a:lvl1pPr marL="0" indent="0">
              <a:buNone/>
              <a:defRPr sz="1600" b="1">
                <a:solidFill>
                  <a:schemeClr val="bg1"/>
                </a:solidFill>
              </a:defRPr>
            </a:lvl1pPr>
          </a:lstStyle>
          <a:p>
            <a:pPr lvl="0"/>
            <a:r>
              <a:rPr lang="sv-SE" dirty="0"/>
              <a:t>Klicka och skriv namn</a:t>
            </a:r>
          </a:p>
        </p:txBody>
      </p:sp>
      <p:sp>
        <p:nvSpPr>
          <p:cNvPr id="8" name="Text Placeholder 6">
            <a:extLst>
              <a:ext uri="{FF2B5EF4-FFF2-40B4-BE49-F238E27FC236}">
                <a16:creationId xmlns:a16="http://schemas.microsoft.com/office/drawing/2014/main" id="{43E431B7-BBD4-F50B-AD94-035F785AE7A5}"/>
              </a:ext>
            </a:extLst>
          </p:cNvPr>
          <p:cNvSpPr>
            <a:spLocks noGrp="1"/>
          </p:cNvSpPr>
          <p:nvPr>
            <p:ph type="body" sz="quarter" idx="16" hasCustomPrompt="1"/>
          </p:nvPr>
        </p:nvSpPr>
        <p:spPr>
          <a:xfrm>
            <a:off x="550863" y="6106748"/>
            <a:ext cx="5645150" cy="351201"/>
          </a:xfrm>
        </p:spPr>
        <p:txBody>
          <a:bodyPr anchor="t"/>
          <a:lstStyle>
            <a:lvl1pPr marL="0" indent="0">
              <a:buNone/>
              <a:defRPr sz="1600" b="0">
                <a:solidFill>
                  <a:schemeClr val="bg1"/>
                </a:solidFill>
              </a:defRPr>
            </a:lvl1pPr>
          </a:lstStyle>
          <a:p>
            <a:pPr lvl="0"/>
            <a:r>
              <a:rPr lang="sv-SE" dirty="0"/>
              <a:t>Klicka och skriv titel | bolag</a:t>
            </a:r>
          </a:p>
        </p:txBody>
      </p:sp>
    </p:spTree>
    <p:extLst>
      <p:ext uri="{BB962C8B-B14F-4D97-AF65-F5344CB8AC3E}">
        <p14:creationId xmlns:p14="http://schemas.microsoft.com/office/powerpoint/2010/main" val="1228385702"/>
      </p:ext>
    </p:extLst>
  </p:cSld>
  <p:clrMapOvr>
    <a:masterClrMapping/>
  </p:clrMapOvr>
  <p:hf sldNum="0"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4" name="Platshållare för sidfot 3">
            <a:extLst>
              <a:ext uri="{FF2B5EF4-FFF2-40B4-BE49-F238E27FC236}">
                <a16:creationId xmlns:a16="http://schemas.microsoft.com/office/drawing/2014/main" id="{A4E9EDE1-FA9A-FD37-1954-AB1DAC400269}"/>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97DE2021-2962-586D-DC09-5B945ABCFEDF}"/>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6" name="Rubrik 5">
            <a:extLst>
              <a:ext uri="{FF2B5EF4-FFF2-40B4-BE49-F238E27FC236}">
                <a16:creationId xmlns:a16="http://schemas.microsoft.com/office/drawing/2014/main" id="{70DC1F06-A7F7-1DD6-CE73-11F42A8EEE17}"/>
              </a:ext>
            </a:extLst>
          </p:cNvPr>
          <p:cNvSpPr>
            <a:spLocks noGrp="1"/>
          </p:cNvSpPr>
          <p:nvPr>
            <p:ph type="title" hasCustomPrompt="1"/>
          </p:nvPr>
        </p:nvSpPr>
        <p:spPr/>
        <p:txBody>
          <a:bodyPr/>
          <a:lstStyle/>
          <a:p>
            <a:r>
              <a:rPr lang="sv-SE" dirty="0"/>
              <a:t>Klicka och skriv rubrik</a:t>
            </a:r>
          </a:p>
        </p:txBody>
      </p:sp>
    </p:spTree>
    <p:extLst>
      <p:ext uri="{BB962C8B-B14F-4D97-AF65-F5344CB8AC3E}">
        <p14:creationId xmlns:p14="http://schemas.microsoft.com/office/powerpoint/2010/main" val="82255421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3B37C3D4-3577-9B35-EA9C-51EF7850A544}"/>
              </a:ext>
            </a:extLst>
          </p:cNvPr>
          <p:cNvSpPr>
            <a:spLocks noGrp="1"/>
          </p:cNvSpPr>
          <p:nvPr>
            <p:ph type="ftr" sz="quarter" idx="11"/>
          </p:nvPr>
        </p:nvSpPr>
        <p:spPr/>
        <p:txBody>
          <a:bodyPr/>
          <a:lstStyle/>
          <a:p>
            <a:endParaRPr lang="sv-SE" dirty="0"/>
          </a:p>
        </p:txBody>
      </p:sp>
      <p:sp>
        <p:nvSpPr>
          <p:cNvPr id="4" name="Platshållare för bildnummer 3">
            <a:extLst>
              <a:ext uri="{FF2B5EF4-FFF2-40B4-BE49-F238E27FC236}">
                <a16:creationId xmlns:a16="http://schemas.microsoft.com/office/drawing/2014/main" id="{0EC6306E-C61C-AE07-8449-8A3D9CD91DC7}"/>
              </a:ext>
            </a:extLst>
          </p:cNvPr>
          <p:cNvSpPr>
            <a:spLocks noGrp="1"/>
          </p:cNvSpPr>
          <p:nvPr>
            <p:ph type="sldNum" sz="quarter" idx="12"/>
          </p:nvPr>
        </p:nvSpPr>
        <p:spPr/>
        <p:txBody>
          <a:bodyPr/>
          <a:lstStyle/>
          <a:p>
            <a:fld id="{705C8969-8035-428D-85DD-6204E257D8A8}" type="slidenum">
              <a:rPr lang="sv-SE" smtClean="0"/>
              <a:t>‹#›</a:t>
            </a:fld>
            <a:endParaRPr lang="sv-SE" dirty="0"/>
          </a:p>
        </p:txBody>
      </p:sp>
    </p:spTree>
    <p:extLst>
      <p:ext uri="{BB962C8B-B14F-4D97-AF65-F5344CB8AC3E}">
        <p14:creationId xmlns:p14="http://schemas.microsoft.com/office/powerpoint/2010/main" val="3347315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ehåll och bild (höger)">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D5BCF068-5664-DD9E-393F-7D81EB8D72CA}"/>
              </a:ext>
            </a:extLst>
          </p:cNvPr>
          <p:cNvSpPr>
            <a:spLocks noGrp="1"/>
          </p:cNvSpPr>
          <p:nvPr>
            <p:ph type="pic" sz="quarter" idx="13" hasCustomPrompt="1"/>
          </p:nvPr>
        </p:nvSpPr>
        <p:spPr>
          <a:xfrm>
            <a:off x="6240463" y="152400"/>
            <a:ext cx="5811837" cy="6307200"/>
          </a:xfrm>
          <a:custGeom>
            <a:avLst/>
            <a:gdLst>
              <a:gd name="connsiteX0" fmla="*/ 0 w 5811837"/>
              <a:gd name="connsiteY0" fmla="*/ 0 h 6307200"/>
              <a:gd name="connsiteX1" fmla="*/ 5811837 w 5811837"/>
              <a:gd name="connsiteY1" fmla="*/ 0 h 6307200"/>
              <a:gd name="connsiteX2" fmla="*/ 5811837 w 5811837"/>
              <a:gd name="connsiteY2" fmla="*/ 396240 h 6307200"/>
              <a:gd name="connsiteX3" fmla="*/ 5683313 w 5811837"/>
              <a:gd name="connsiteY3" fmla="*/ 396240 h 6307200"/>
              <a:gd name="connsiteX4" fmla="*/ 5683313 w 5811837"/>
              <a:gd name="connsiteY4" fmla="*/ 664464 h 6307200"/>
              <a:gd name="connsiteX5" fmla="*/ 5811837 w 5811837"/>
              <a:gd name="connsiteY5" fmla="*/ 664464 h 6307200"/>
              <a:gd name="connsiteX6" fmla="*/ 5811837 w 5811837"/>
              <a:gd name="connsiteY6" fmla="*/ 6307200 h 6307200"/>
              <a:gd name="connsiteX7" fmla="*/ 0 w 5811837"/>
              <a:gd name="connsiteY7" fmla="*/ 6307200 h 63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1837" h="6307200">
                <a:moveTo>
                  <a:pt x="0" y="0"/>
                </a:moveTo>
                <a:lnTo>
                  <a:pt x="5811837" y="0"/>
                </a:lnTo>
                <a:lnTo>
                  <a:pt x="5811837" y="396240"/>
                </a:lnTo>
                <a:lnTo>
                  <a:pt x="5683313" y="396240"/>
                </a:lnTo>
                <a:lnTo>
                  <a:pt x="5683313" y="664464"/>
                </a:lnTo>
                <a:lnTo>
                  <a:pt x="5811837" y="664464"/>
                </a:lnTo>
                <a:lnTo>
                  <a:pt x="5811837" y="6307200"/>
                </a:lnTo>
                <a:lnTo>
                  <a:pt x="0" y="6307200"/>
                </a:lnTo>
                <a:close/>
              </a:path>
            </a:pathLst>
          </a:custGeom>
          <a:solidFill>
            <a:schemeClr val="bg1">
              <a:lumMod val="85000"/>
            </a:schemeClr>
          </a:solidFill>
        </p:spPr>
        <p:txBody>
          <a:bodyPr wrap="square" lIns="360000" tIns="360000" rIns="360000" bIns="2772000" anchor="t" anchorCtr="0">
            <a:noAutofit/>
          </a:bodyPr>
          <a:lstStyle>
            <a:lvl1pPr marL="0" indent="0" algn="l">
              <a:buNone/>
              <a:defRPr sz="10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7" name="Rubrik 6">
            <a:extLst>
              <a:ext uri="{FF2B5EF4-FFF2-40B4-BE49-F238E27FC236}">
                <a16:creationId xmlns:a16="http://schemas.microsoft.com/office/drawing/2014/main" id="{3C44566E-529D-A985-8885-BACA6D2543FE}"/>
              </a:ext>
            </a:extLst>
          </p:cNvPr>
          <p:cNvSpPr>
            <a:spLocks noGrp="1"/>
          </p:cNvSpPr>
          <p:nvPr>
            <p:ph type="title" hasCustomPrompt="1"/>
          </p:nvPr>
        </p:nvSpPr>
        <p:spPr>
          <a:xfrm>
            <a:off x="548640" y="522288"/>
            <a:ext cx="5400674" cy="819149"/>
          </a:xfrm>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0933E3A2-CAAE-14E4-94CE-BFDEF2BC6004}"/>
              </a:ext>
            </a:extLst>
          </p:cNvPr>
          <p:cNvSpPr>
            <a:spLocks noGrp="1"/>
          </p:cNvSpPr>
          <p:nvPr>
            <p:ph sz="quarter" idx="14" hasCustomPrompt="1"/>
          </p:nvPr>
        </p:nvSpPr>
        <p:spPr>
          <a:xfrm>
            <a:off x="550863" y="1520825"/>
            <a:ext cx="5400675" cy="4787899"/>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217287910"/>
      </p:ext>
    </p:extLst>
  </p:cSld>
  <p:clrMapOvr>
    <a:masterClrMapping/>
  </p:clrMapOvr>
  <p:hf sldNum="0" hdr="0" ftr="0" dt="0"/>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ehåll och bild (vänster)">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3" name="Platshållare för bild 12">
            <a:extLst>
              <a:ext uri="{FF2B5EF4-FFF2-40B4-BE49-F238E27FC236}">
                <a16:creationId xmlns:a16="http://schemas.microsoft.com/office/drawing/2014/main" id="{CCDA2585-EC45-B6AE-1E2B-96C4ABDE55B9}"/>
              </a:ext>
            </a:extLst>
          </p:cNvPr>
          <p:cNvSpPr>
            <a:spLocks noGrp="1"/>
          </p:cNvSpPr>
          <p:nvPr>
            <p:ph type="pic" sz="quarter" idx="14" hasCustomPrompt="1"/>
          </p:nvPr>
        </p:nvSpPr>
        <p:spPr>
          <a:xfrm>
            <a:off x="139702" y="152400"/>
            <a:ext cx="5811837" cy="6307200"/>
          </a:xfrm>
          <a:custGeom>
            <a:avLst/>
            <a:gdLst>
              <a:gd name="connsiteX0" fmla="*/ 0 w 5811837"/>
              <a:gd name="connsiteY0" fmla="*/ 0 h 6307200"/>
              <a:gd name="connsiteX1" fmla="*/ 5811837 w 5811837"/>
              <a:gd name="connsiteY1" fmla="*/ 0 h 6307200"/>
              <a:gd name="connsiteX2" fmla="*/ 5811837 w 5811837"/>
              <a:gd name="connsiteY2" fmla="*/ 6307200 h 6307200"/>
              <a:gd name="connsiteX3" fmla="*/ 0 w 5811837"/>
              <a:gd name="connsiteY3" fmla="*/ 6307200 h 6307200"/>
              <a:gd name="connsiteX4" fmla="*/ 0 w 5811837"/>
              <a:gd name="connsiteY4" fmla="*/ 664464 h 6307200"/>
              <a:gd name="connsiteX5" fmla="*/ 128522 w 5811837"/>
              <a:gd name="connsiteY5" fmla="*/ 664464 h 6307200"/>
              <a:gd name="connsiteX6" fmla="*/ 128522 w 5811837"/>
              <a:gd name="connsiteY6" fmla="*/ 396240 h 6307200"/>
              <a:gd name="connsiteX7" fmla="*/ 0 w 5811837"/>
              <a:gd name="connsiteY7" fmla="*/ 396240 h 63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1837" h="6307200">
                <a:moveTo>
                  <a:pt x="0" y="0"/>
                </a:moveTo>
                <a:lnTo>
                  <a:pt x="5811837" y="0"/>
                </a:lnTo>
                <a:lnTo>
                  <a:pt x="5811837" y="6307200"/>
                </a:lnTo>
                <a:lnTo>
                  <a:pt x="0" y="6307200"/>
                </a:lnTo>
                <a:lnTo>
                  <a:pt x="0" y="664464"/>
                </a:lnTo>
                <a:lnTo>
                  <a:pt x="128522" y="664464"/>
                </a:lnTo>
                <a:lnTo>
                  <a:pt x="128522" y="396240"/>
                </a:lnTo>
                <a:lnTo>
                  <a:pt x="0" y="396240"/>
                </a:lnTo>
                <a:close/>
              </a:path>
            </a:pathLst>
          </a:custGeom>
          <a:solidFill>
            <a:schemeClr val="bg1">
              <a:lumMod val="85000"/>
            </a:schemeClr>
          </a:solidFill>
        </p:spPr>
        <p:txBody>
          <a:bodyPr wrap="square" lIns="360000" tIns="360000" rIns="360000" bIns="2772000" anchor="t" anchorCtr="0">
            <a:noAutofit/>
          </a:bodyPr>
          <a:lstStyle>
            <a:lvl1pPr marL="0" indent="0" algn="l">
              <a:buNone/>
              <a:defRPr sz="10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3" name="Rubrik 2">
            <a:extLst>
              <a:ext uri="{FF2B5EF4-FFF2-40B4-BE49-F238E27FC236}">
                <a16:creationId xmlns:a16="http://schemas.microsoft.com/office/drawing/2014/main" id="{BA2AE4B9-73E7-CFC9-1858-1F7D85D902B1}"/>
              </a:ext>
            </a:extLst>
          </p:cNvPr>
          <p:cNvSpPr>
            <a:spLocks noGrp="1"/>
          </p:cNvSpPr>
          <p:nvPr>
            <p:ph type="title" hasCustomPrompt="1"/>
          </p:nvPr>
        </p:nvSpPr>
        <p:spPr>
          <a:xfrm>
            <a:off x="6240462" y="522288"/>
            <a:ext cx="5400676" cy="819149"/>
          </a:xfrm>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6F722450-CDC5-36C8-88BE-A9232DC69A97}"/>
              </a:ext>
            </a:extLst>
          </p:cNvPr>
          <p:cNvSpPr>
            <a:spLocks noGrp="1"/>
          </p:cNvSpPr>
          <p:nvPr>
            <p:ph sz="quarter" idx="13" hasCustomPrompt="1"/>
          </p:nvPr>
        </p:nvSpPr>
        <p:spPr>
          <a:xfrm>
            <a:off x="6240462" y="1520825"/>
            <a:ext cx="5400675" cy="4787899"/>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38322183"/>
      </p:ext>
    </p:extLst>
  </p:cSld>
  <p:clrMapOvr>
    <a:masterClrMapping/>
  </p:clrMapOvr>
  <p:hf sldNum="0" hdr="0" ftr="0" dt="0"/>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 och bild (nederkant)">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3" name="Platshållare för bild 12">
            <a:extLst>
              <a:ext uri="{FF2B5EF4-FFF2-40B4-BE49-F238E27FC236}">
                <a16:creationId xmlns:a16="http://schemas.microsoft.com/office/drawing/2014/main" id="{E0A55F4B-378A-E44B-F618-338A0F999437}"/>
              </a:ext>
            </a:extLst>
          </p:cNvPr>
          <p:cNvSpPr>
            <a:spLocks noGrp="1"/>
          </p:cNvSpPr>
          <p:nvPr>
            <p:ph type="pic" sz="quarter" idx="13" hasCustomPrompt="1"/>
          </p:nvPr>
        </p:nvSpPr>
        <p:spPr>
          <a:xfrm>
            <a:off x="139700" y="3304350"/>
            <a:ext cx="11912600" cy="3153600"/>
          </a:xfrm>
          <a:prstGeom prst="rect">
            <a:avLst/>
          </a:prstGeom>
          <a:solidFill>
            <a:schemeClr val="bg1">
              <a:lumMod val="85000"/>
            </a:schemeClr>
          </a:solidFill>
        </p:spPr>
        <p:txBody>
          <a:bodyPr wrap="square" lIns="360000" tIns="180000" rIns="360000" bIns="0" anchor="t" anchorCtr="0">
            <a:noAutofit/>
          </a:bodyPr>
          <a:lstStyle>
            <a:lvl1pPr marL="0" indent="0" algn="l">
              <a:buNone/>
              <a:defRPr sz="10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7" name="Rubrik 6">
            <a:extLst>
              <a:ext uri="{FF2B5EF4-FFF2-40B4-BE49-F238E27FC236}">
                <a16:creationId xmlns:a16="http://schemas.microsoft.com/office/drawing/2014/main" id="{BDAECC87-20C1-2674-50A4-938C8823CF3C}"/>
              </a:ext>
            </a:extLst>
          </p:cNvPr>
          <p:cNvSpPr>
            <a:spLocks noGrp="1"/>
          </p:cNvSpPr>
          <p:nvPr>
            <p:ph type="title" hasCustomPrompt="1"/>
          </p:nvPr>
        </p:nvSpPr>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3227C50B-FD80-1117-B443-F4D95A6F3EAE}"/>
              </a:ext>
            </a:extLst>
          </p:cNvPr>
          <p:cNvSpPr>
            <a:spLocks noGrp="1"/>
          </p:cNvSpPr>
          <p:nvPr>
            <p:ph sz="quarter" idx="14"/>
          </p:nvPr>
        </p:nvSpPr>
        <p:spPr>
          <a:xfrm>
            <a:off x="550863" y="1520826"/>
            <a:ext cx="9290049" cy="1548640"/>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078576882"/>
      </p:ext>
    </p:extLst>
  </p:cSld>
  <p:clrMapOvr>
    <a:masterClrMapping/>
  </p:clrMapOvr>
  <p:hf sldNum="0" hdr="0" ftr="0" dt="0"/>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 bild, platta (höger)">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8" name="Platshållare för bild 7">
            <a:extLst>
              <a:ext uri="{FF2B5EF4-FFF2-40B4-BE49-F238E27FC236}">
                <a16:creationId xmlns:a16="http://schemas.microsoft.com/office/drawing/2014/main" id="{89AED298-480D-915B-7F47-5E4DE888AD88}"/>
              </a:ext>
            </a:extLst>
          </p:cNvPr>
          <p:cNvSpPr>
            <a:spLocks noGrp="1"/>
          </p:cNvSpPr>
          <p:nvPr>
            <p:ph type="pic" sz="quarter" idx="13" hasCustomPrompt="1"/>
          </p:nvPr>
        </p:nvSpPr>
        <p:spPr>
          <a:xfrm>
            <a:off x="6240463" y="152400"/>
            <a:ext cx="5811837" cy="3153600"/>
          </a:xfrm>
          <a:custGeom>
            <a:avLst/>
            <a:gdLst>
              <a:gd name="connsiteX0" fmla="*/ 0 w 5811837"/>
              <a:gd name="connsiteY0" fmla="*/ 0 h 3153600"/>
              <a:gd name="connsiteX1" fmla="*/ 5811837 w 5811837"/>
              <a:gd name="connsiteY1" fmla="*/ 0 h 3153600"/>
              <a:gd name="connsiteX2" fmla="*/ 5811837 w 5811837"/>
              <a:gd name="connsiteY2" fmla="*/ 396240 h 3153600"/>
              <a:gd name="connsiteX3" fmla="*/ 5683313 w 5811837"/>
              <a:gd name="connsiteY3" fmla="*/ 396240 h 3153600"/>
              <a:gd name="connsiteX4" fmla="*/ 5683313 w 5811837"/>
              <a:gd name="connsiteY4" fmla="*/ 664464 h 3153600"/>
              <a:gd name="connsiteX5" fmla="*/ 5811837 w 5811837"/>
              <a:gd name="connsiteY5" fmla="*/ 664464 h 3153600"/>
              <a:gd name="connsiteX6" fmla="*/ 5811837 w 5811837"/>
              <a:gd name="connsiteY6" fmla="*/ 3153600 h 3153600"/>
              <a:gd name="connsiteX7" fmla="*/ 0 w 5811837"/>
              <a:gd name="connsiteY7" fmla="*/ 3153600 h 315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1837" h="3153600">
                <a:moveTo>
                  <a:pt x="0" y="0"/>
                </a:moveTo>
                <a:lnTo>
                  <a:pt x="5811837" y="0"/>
                </a:lnTo>
                <a:lnTo>
                  <a:pt x="5811837" y="396240"/>
                </a:lnTo>
                <a:lnTo>
                  <a:pt x="5683313" y="396240"/>
                </a:lnTo>
                <a:lnTo>
                  <a:pt x="5683313" y="664464"/>
                </a:lnTo>
                <a:lnTo>
                  <a:pt x="5811837" y="664464"/>
                </a:lnTo>
                <a:lnTo>
                  <a:pt x="5811837" y="3153600"/>
                </a:lnTo>
                <a:lnTo>
                  <a:pt x="0" y="3153600"/>
                </a:lnTo>
                <a:close/>
              </a:path>
            </a:pathLst>
          </a:custGeom>
          <a:solidFill>
            <a:schemeClr val="bg1">
              <a:lumMod val="85000"/>
            </a:schemeClr>
          </a:solidFill>
        </p:spPr>
        <p:txBody>
          <a:bodyPr wrap="square" lIns="360000" tIns="180000" rIns="360000" bIns="0" anchor="t" anchorCtr="0">
            <a:noAutofit/>
          </a:bodyPr>
          <a:lstStyle>
            <a:lvl1pPr marL="0" indent="0" algn="l">
              <a:buNone/>
              <a:defRPr sz="10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br>
              <a:rPr lang="sv-SE" dirty="0"/>
            </a:br>
            <a:r>
              <a:rPr lang="sv-SE" dirty="0"/>
              <a:t>3. Egna bilder: Klicka på ikonen ”Infoga bild” I platshållaren, välj därefter ”Från enhet”. Välj en egen bild i din utforskare.</a:t>
            </a:r>
          </a:p>
        </p:txBody>
      </p:sp>
      <p:sp>
        <p:nvSpPr>
          <p:cNvPr id="9" name="Platta">
            <a:extLst>
              <a:ext uri="{FF2B5EF4-FFF2-40B4-BE49-F238E27FC236}">
                <a16:creationId xmlns:a16="http://schemas.microsoft.com/office/drawing/2014/main" id="{6AA32812-9179-901B-5A3C-8D9A3AE30C34}"/>
              </a:ext>
            </a:extLst>
          </p:cNvPr>
          <p:cNvSpPr/>
          <p:nvPr userDrawn="1"/>
        </p:nvSpPr>
        <p:spPr>
          <a:xfrm>
            <a:off x="6240463" y="3304350"/>
            <a:ext cx="5811837" cy="3153600"/>
          </a:xfrm>
          <a:prstGeom prst="rect">
            <a:avLst/>
          </a:prstGeom>
          <a:solidFill>
            <a:schemeClr val="folHlink"/>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ubrik 6">
            <a:extLst>
              <a:ext uri="{FF2B5EF4-FFF2-40B4-BE49-F238E27FC236}">
                <a16:creationId xmlns:a16="http://schemas.microsoft.com/office/drawing/2014/main" id="{783FEDED-1856-35BE-39E0-8C746ED493E9}"/>
              </a:ext>
            </a:extLst>
          </p:cNvPr>
          <p:cNvSpPr>
            <a:spLocks noGrp="1"/>
          </p:cNvSpPr>
          <p:nvPr>
            <p:ph type="title" hasCustomPrompt="1"/>
          </p:nvPr>
        </p:nvSpPr>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CDB9224B-6785-5039-D757-DE4E26C928EF}"/>
              </a:ext>
            </a:extLst>
          </p:cNvPr>
          <p:cNvSpPr>
            <a:spLocks noGrp="1"/>
          </p:cNvSpPr>
          <p:nvPr>
            <p:ph sz="quarter" idx="14" hasCustomPrompt="1"/>
          </p:nvPr>
        </p:nvSpPr>
        <p:spPr>
          <a:xfrm>
            <a:off x="550863" y="1520825"/>
            <a:ext cx="5400675" cy="4787899"/>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835932841"/>
      </p:ext>
    </p:extLst>
  </p:cSld>
  <p:clrMapOvr>
    <a:masterClrMapping/>
  </p:clrMapOvr>
  <p:hf sldNum="0" hdr="0" ftr="0" dt="0"/>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ehåll, bild, platta (nederkant)">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1" name="Rektangel 10">
            <a:extLst>
              <a:ext uri="{FF2B5EF4-FFF2-40B4-BE49-F238E27FC236}">
                <a16:creationId xmlns:a16="http://schemas.microsoft.com/office/drawing/2014/main" id="{C4820840-599F-A9A6-192D-04524766639C}"/>
              </a:ext>
            </a:extLst>
          </p:cNvPr>
          <p:cNvSpPr/>
          <p:nvPr userDrawn="1"/>
        </p:nvSpPr>
        <p:spPr>
          <a:xfrm>
            <a:off x="6240463" y="3304350"/>
            <a:ext cx="5811836" cy="3153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Platshållare för bild 6">
            <a:extLst>
              <a:ext uri="{FF2B5EF4-FFF2-40B4-BE49-F238E27FC236}">
                <a16:creationId xmlns:a16="http://schemas.microsoft.com/office/drawing/2014/main" id="{B5D3A5DE-394B-ED20-EFA7-A4266597DE95}"/>
              </a:ext>
            </a:extLst>
          </p:cNvPr>
          <p:cNvSpPr>
            <a:spLocks noGrp="1"/>
          </p:cNvSpPr>
          <p:nvPr>
            <p:ph type="pic" sz="quarter" idx="13" hasCustomPrompt="1"/>
          </p:nvPr>
        </p:nvSpPr>
        <p:spPr>
          <a:xfrm>
            <a:off x="139702" y="3304350"/>
            <a:ext cx="6100762" cy="3153600"/>
          </a:xfrm>
          <a:prstGeom prst="rect">
            <a:avLst/>
          </a:prstGeom>
          <a:solidFill>
            <a:schemeClr val="bg1">
              <a:lumMod val="85000"/>
            </a:schemeClr>
          </a:solidFill>
        </p:spPr>
        <p:txBody>
          <a:bodyPr wrap="square" lIns="360000" tIns="180000" rIns="360000" anchor="t" anchorCtr="0">
            <a:noAutofit/>
          </a:bodyPr>
          <a:lstStyle>
            <a:lvl1pPr marL="0" indent="0" algn="l">
              <a:buNone/>
              <a:defRPr sz="10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br>
              <a:rPr lang="sv-SE" dirty="0"/>
            </a:br>
            <a:r>
              <a:rPr lang="sv-SE" dirty="0"/>
              <a:t>3. Egna bilder: Klicka på ikonen ”Infoga bild” I platshållaren, välj därefter ”Från enhet”. Välj en egen bild i din utforskare.</a:t>
            </a:r>
          </a:p>
        </p:txBody>
      </p:sp>
      <p:sp>
        <p:nvSpPr>
          <p:cNvPr id="8" name="Rubrik 7">
            <a:extLst>
              <a:ext uri="{FF2B5EF4-FFF2-40B4-BE49-F238E27FC236}">
                <a16:creationId xmlns:a16="http://schemas.microsoft.com/office/drawing/2014/main" id="{167B39DD-1C57-2AB7-E237-5D35A2046602}"/>
              </a:ext>
            </a:extLst>
          </p:cNvPr>
          <p:cNvSpPr>
            <a:spLocks noGrp="1"/>
          </p:cNvSpPr>
          <p:nvPr>
            <p:ph type="title" hasCustomPrompt="1"/>
          </p:nvPr>
        </p:nvSpPr>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A0D04097-688E-4963-27BF-EF1D85BD9B14}"/>
              </a:ext>
            </a:extLst>
          </p:cNvPr>
          <p:cNvSpPr>
            <a:spLocks noGrp="1"/>
          </p:cNvSpPr>
          <p:nvPr>
            <p:ph sz="quarter" idx="14" hasCustomPrompt="1"/>
          </p:nvPr>
        </p:nvSpPr>
        <p:spPr>
          <a:xfrm>
            <a:off x="550863" y="1520826"/>
            <a:ext cx="9290049" cy="1548640"/>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06193248"/>
      </p:ext>
    </p:extLst>
  </p:cSld>
  <p:clrMapOvr>
    <a:masterClrMapping/>
  </p:clrMapOvr>
  <p:hf sldNum="0" hdr="0" ftr="0" dt="0"/>
  <p:extLst>
    <p:ext uri="{DCECCB84-F9BA-43D5-87BE-67443E8EF086}">
      <p15:sldGuideLst xmlns:p15="http://schemas.microsoft.com/office/powerpoint/2012/main">
        <p15:guide id="3" pos="393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ehåll, platta, bild (höger)">
    <p:spTree>
      <p:nvGrpSpPr>
        <p:cNvPr id="1" name=""/>
        <p:cNvGrpSpPr/>
        <p:nvPr/>
      </p:nvGrpSpPr>
      <p:grpSpPr>
        <a:xfrm>
          <a:off x="0" y="0"/>
          <a:ext cx="0" cy="0"/>
          <a:chOff x="0" y="0"/>
          <a:chExt cx="0" cy="0"/>
        </a:xfrm>
      </p:grpSpPr>
      <p:sp>
        <p:nvSpPr>
          <p:cNvPr id="7" name="Platta">
            <a:extLst>
              <a:ext uri="{FF2B5EF4-FFF2-40B4-BE49-F238E27FC236}">
                <a16:creationId xmlns:a16="http://schemas.microsoft.com/office/drawing/2014/main" id="{4F068748-8E52-7F6E-DBEA-5B5720BADC40}"/>
              </a:ext>
            </a:extLst>
          </p:cNvPr>
          <p:cNvSpPr/>
          <p:nvPr userDrawn="1"/>
        </p:nvSpPr>
        <p:spPr>
          <a:xfrm>
            <a:off x="139701" y="3304350"/>
            <a:ext cx="6100762" cy="3153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5" name="Platshållare för bild 14">
            <a:extLst>
              <a:ext uri="{FF2B5EF4-FFF2-40B4-BE49-F238E27FC236}">
                <a16:creationId xmlns:a16="http://schemas.microsoft.com/office/drawing/2014/main" id="{D5BCF068-5664-DD9E-393F-7D81EB8D72CA}"/>
              </a:ext>
            </a:extLst>
          </p:cNvPr>
          <p:cNvSpPr>
            <a:spLocks noGrp="1"/>
          </p:cNvSpPr>
          <p:nvPr>
            <p:ph type="pic" sz="quarter" idx="13" hasCustomPrompt="1"/>
          </p:nvPr>
        </p:nvSpPr>
        <p:spPr>
          <a:xfrm>
            <a:off x="6240463" y="150750"/>
            <a:ext cx="5811837" cy="6307200"/>
          </a:xfrm>
          <a:custGeom>
            <a:avLst/>
            <a:gdLst>
              <a:gd name="connsiteX0" fmla="*/ 0 w 5811837"/>
              <a:gd name="connsiteY0" fmla="*/ 0 h 6307200"/>
              <a:gd name="connsiteX1" fmla="*/ 5811837 w 5811837"/>
              <a:gd name="connsiteY1" fmla="*/ 0 h 6307200"/>
              <a:gd name="connsiteX2" fmla="*/ 5811837 w 5811837"/>
              <a:gd name="connsiteY2" fmla="*/ 396240 h 6307200"/>
              <a:gd name="connsiteX3" fmla="*/ 5683313 w 5811837"/>
              <a:gd name="connsiteY3" fmla="*/ 396240 h 6307200"/>
              <a:gd name="connsiteX4" fmla="*/ 5683313 w 5811837"/>
              <a:gd name="connsiteY4" fmla="*/ 664464 h 6307200"/>
              <a:gd name="connsiteX5" fmla="*/ 5811837 w 5811837"/>
              <a:gd name="connsiteY5" fmla="*/ 664464 h 6307200"/>
              <a:gd name="connsiteX6" fmla="*/ 5811837 w 5811837"/>
              <a:gd name="connsiteY6" fmla="*/ 6307200 h 6307200"/>
              <a:gd name="connsiteX7" fmla="*/ 0 w 5811837"/>
              <a:gd name="connsiteY7" fmla="*/ 6307200 h 630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1837" h="6307200">
                <a:moveTo>
                  <a:pt x="0" y="0"/>
                </a:moveTo>
                <a:lnTo>
                  <a:pt x="5811837" y="0"/>
                </a:lnTo>
                <a:lnTo>
                  <a:pt x="5811837" y="396240"/>
                </a:lnTo>
                <a:lnTo>
                  <a:pt x="5683313" y="396240"/>
                </a:lnTo>
                <a:lnTo>
                  <a:pt x="5683313" y="664464"/>
                </a:lnTo>
                <a:lnTo>
                  <a:pt x="5811837" y="664464"/>
                </a:lnTo>
                <a:lnTo>
                  <a:pt x="5811837" y="6307200"/>
                </a:lnTo>
                <a:lnTo>
                  <a:pt x="0" y="6307200"/>
                </a:lnTo>
                <a:close/>
              </a:path>
            </a:pathLst>
          </a:custGeom>
          <a:solidFill>
            <a:schemeClr val="bg1">
              <a:lumMod val="85000"/>
            </a:schemeClr>
          </a:solidFill>
        </p:spPr>
        <p:txBody>
          <a:bodyPr wrap="square" lIns="360000" tIns="360000" rIns="360000" anchor="t" anchorCtr="0">
            <a:noAutofit/>
          </a:bodyPr>
          <a:lstStyle>
            <a:lvl1pPr marL="0" indent="0" algn="l">
              <a:buNone/>
              <a:defRPr sz="10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9" name="Rubrik 8">
            <a:extLst>
              <a:ext uri="{FF2B5EF4-FFF2-40B4-BE49-F238E27FC236}">
                <a16:creationId xmlns:a16="http://schemas.microsoft.com/office/drawing/2014/main" id="{7A7715E9-EA20-A80C-4AFD-AC7FFFC80ABB}"/>
              </a:ext>
            </a:extLst>
          </p:cNvPr>
          <p:cNvSpPr>
            <a:spLocks noGrp="1"/>
          </p:cNvSpPr>
          <p:nvPr>
            <p:ph type="title" hasCustomPrompt="1"/>
          </p:nvPr>
        </p:nvSpPr>
        <p:spPr>
          <a:xfrm>
            <a:off x="548640" y="522288"/>
            <a:ext cx="5402898" cy="819149"/>
          </a:xfrm>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18247A85-8113-F2C6-1ABD-F28014FF1F06}"/>
              </a:ext>
            </a:extLst>
          </p:cNvPr>
          <p:cNvSpPr>
            <a:spLocks noGrp="1"/>
          </p:cNvSpPr>
          <p:nvPr>
            <p:ph sz="quarter" idx="14" hasCustomPrompt="1"/>
          </p:nvPr>
        </p:nvSpPr>
        <p:spPr>
          <a:xfrm>
            <a:off x="550863" y="1520826"/>
            <a:ext cx="5400675" cy="1548640"/>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02639769"/>
      </p:ext>
    </p:extLst>
  </p:cSld>
  <p:clrMapOvr>
    <a:masterClrMapping/>
  </p:clrMapOvr>
  <p:hf sldNum="0" hdr="0" ftr="0" dt="0"/>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A7A6EC6C-60AE-EC20-F7E5-BD99D63D2E4C}"/>
              </a:ext>
            </a:extLst>
          </p:cNvPr>
          <p:cNvSpPr>
            <a:spLocks noGrp="1"/>
          </p:cNvSpPr>
          <p:nvPr>
            <p:ph type="pic" sz="quarter" idx="14" hasCustomPrompt="1"/>
          </p:nvPr>
        </p:nvSpPr>
        <p:spPr>
          <a:xfrm>
            <a:off x="139700" y="152400"/>
            <a:ext cx="11912600" cy="6305550"/>
          </a:xfrm>
          <a:custGeom>
            <a:avLst/>
            <a:gdLst>
              <a:gd name="connsiteX0" fmla="*/ 0 w 11912600"/>
              <a:gd name="connsiteY0" fmla="*/ 0 h 6305550"/>
              <a:gd name="connsiteX1" fmla="*/ 11912600 w 11912600"/>
              <a:gd name="connsiteY1" fmla="*/ 0 h 6305550"/>
              <a:gd name="connsiteX2" fmla="*/ 11912600 w 11912600"/>
              <a:gd name="connsiteY2" fmla="*/ 396240 h 6305550"/>
              <a:gd name="connsiteX3" fmla="*/ 11784076 w 11912600"/>
              <a:gd name="connsiteY3" fmla="*/ 396240 h 6305550"/>
              <a:gd name="connsiteX4" fmla="*/ 11784076 w 11912600"/>
              <a:gd name="connsiteY4" fmla="*/ 664464 h 6305550"/>
              <a:gd name="connsiteX5" fmla="*/ 11912600 w 11912600"/>
              <a:gd name="connsiteY5" fmla="*/ 664464 h 6305550"/>
              <a:gd name="connsiteX6" fmla="*/ 11912600 w 11912600"/>
              <a:gd name="connsiteY6" fmla="*/ 6305550 h 6305550"/>
              <a:gd name="connsiteX7" fmla="*/ 0 w 11912600"/>
              <a:gd name="connsiteY7" fmla="*/ 6305550 h 6305550"/>
              <a:gd name="connsiteX8" fmla="*/ 0 w 11912600"/>
              <a:gd name="connsiteY8" fmla="*/ 664464 h 6305550"/>
              <a:gd name="connsiteX9" fmla="*/ 128524 w 11912600"/>
              <a:gd name="connsiteY9" fmla="*/ 664464 h 6305550"/>
              <a:gd name="connsiteX10" fmla="*/ 128524 w 11912600"/>
              <a:gd name="connsiteY10" fmla="*/ 396240 h 6305550"/>
              <a:gd name="connsiteX11" fmla="*/ 0 w 11912600"/>
              <a:gd name="connsiteY11" fmla="*/ 396240 h 630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12600" h="6305550">
                <a:moveTo>
                  <a:pt x="0" y="0"/>
                </a:moveTo>
                <a:lnTo>
                  <a:pt x="11912600" y="0"/>
                </a:lnTo>
                <a:lnTo>
                  <a:pt x="11912600" y="396240"/>
                </a:lnTo>
                <a:lnTo>
                  <a:pt x="11784076" y="396240"/>
                </a:lnTo>
                <a:lnTo>
                  <a:pt x="11784076" y="664464"/>
                </a:lnTo>
                <a:lnTo>
                  <a:pt x="11912600" y="664464"/>
                </a:lnTo>
                <a:lnTo>
                  <a:pt x="11912600" y="6305550"/>
                </a:lnTo>
                <a:lnTo>
                  <a:pt x="0" y="6305550"/>
                </a:lnTo>
                <a:lnTo>
                  <a:pt x="0" y="664464"/>
                </a:lnTo>
                <a:lnTo>
                  <a:pt x="128524" y="664464"/>
                </a:lnTo>
                <a:lnTo>
                  <a:pt x="128524" y="396240"/>
                </a:lnTo>
                <a:lnTo>
                  <a:pt x="0" y="396240"/>
                </a:lnTo>
                <a:close/>
              </a:path>
            </a:pathLst>
          </a:custGeom>
          <a:solidFill>
            <a:schemeClr val="bg1">
              <a:lumMod val="75000"/>
            </a:schemeClr>
          </a:solidFill>
        </p:spPr>
        <p:txBody>
          <a:bodyPr wrap="square" lIns="6120000" tIns="720000" rIns="360000" anchor="t" anchorCtr="0">
            <a:noAutofit/>
          </a:bodyPr>
          <a:lstStyle>
            <a:lvl1pPr marL="0" indent="0" algn="l">
              <a:buNone/>
              <a:defRPr sz="12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3" name="Rubrik 2">
            <a:extLst>
              <a:ext uri="{FF2B5EF4-FFF2-40B4-BE49-F238E27FC236}">
                <a16:creationId xmlns:a16="http://schemas.microsoft.com/office/drawing/2014/main" id="{369CCF5E-7C9E-A08B-9BC1-D7020B716F1C}"/>
              </a:ext>
            </a:extLst>
          </p:cNvPr>
          <p:cNvSpPr>
            <a:spLocks noGrp="1"/>
          </p:cNvSpPr>
          <p:nvPr>
            <p:ph type="title" hasCustomPrompt="1"/>
          </p:nvPr>
        </p:nvSpPr>
        <p:spPr/>
        <p:txBody>
          <a:bodyPr/>
          <a:lstStyle>
            <a:lvl1pPr>
              <a:defRPr>
                <a:solidFill>
                  <a:schemeClr val="bg1"/>
                </a:solidFill>
              </a:defRPr>
            </a:lvl1pPr>
          </a:lstStyle>
          <a:p>
            <a:r>
              <a:rPr lang="sv-SE" dirty="0"/>
              <a:t>Klicka och skriv rubrik</a:t>
            </a:r>
          </a:p>
        </p:txBody>
      </p:sp>
      <p:sp>
        <p:nvSpPr>
          <p:cNvPr id="10" name="Platshållare för text 9">
            <a:extLst>
              <a:ext uri="{FF2B5EF4-FFF2-40B4-BE49-F238E27FC236}">
                <a16:creationId xmlns:a16="http://schemas.microsoft.com/office/drawing/2014/main" id="{7FBDFD51-2554-C9D4-D238-30BBE1EE57B8}"/>
              </a:ext>
            </a:extLst>
          </p:cNvPr>
          <p:cNvSpPr>
            <a:spLocks noGrp="1"/>
          </p:cNvSpPr>
          <p:nvPr>
            <p:ph type="body" sz="quarter" idx="15"/>
          </p:nvPr>
        </p:nvSpPr>
        <p:spPr>
          <a:xfrm>
            <a:off x="550863" y="1520825"/>
            <a:ext cx="5400675" cy="47879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88496820"/>
      </p:ext>
    </p:extLst>
  </p:cSld>
  <p:clrMapOvr>
    <a:masterClrMapping/>
  </p:clrMapOvr>
  <p:hf sldNum="0" hdr="0" ftr="0" dt="0"/>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3" name="Platta">
            <a:extLst>
              <a:ext uri="{FF2B5EF4-FFF2-40B4-BE49-F238E27FC236}">
                <a16:creationId xmlns:a16="http://schemas.microsoft.com/office/drawing/2014/main" id="{B7851EE5-A94B-13DF-97AE-8CB43DAB035A}"/>
              </a:ext>
            </a:extLst>
          </p:cNvPr>
          <p:cNvSpPr/>
          <p:nvPr userDrawn="1"/>
        </p:nvSpPr>
        <p:spPr>
          <a:xfrm>
            <a:off x="3116901" y="3913514"/>
            <a:ext cx="2977200" cy="2541600"/>
          </a:xfrm>
          <a:prstGeom prst="rect">
            <a:avLst/>
          </a:prstGeom>
          <a:solidFill>
            <a:schemeClr val="folHlink"/>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BB27C79-FD5C-268F-C53D-EC12B1B2B508}"/>
              </a:ext>
            </a:extLst>
          </p:cNvPr>
          <p:cNvSpPr>
            <a:spLocks noGrp="1"/>
          </p:cNvSpPr>
          <p:nvPr>
            <p:ph type="title" hasCustomPrompt="1"/>
          </p:nvPr>
        </p:nvSpPr>
        <p:spPr/>
        <p:txBody>
          <a:bodyPr/>
          <a:lstStyle>
            <a:lvl1pPr>
              <a:defRPr/>
            </a:lvl1pPr>
          </a:lstStyle>
          <a:p>
            <a:r>
              <a:rPr lang="sv-SE" dirty="0"/>
              <a:t>Klicka och skriv rubrik</a:t>
            </a:r>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9" name="Rektangel 8">
            <a:extLst>
              <a:ext uri="{FF2B5EF4-FFF2-40B4-BE49-F238E27FC236}">
                <a16:creationId xmlns:a16="http://schemas.microsoft.com/office/drawing/2014/main" id="{EE2B6E99-3ADD-4D6D-4778-BCA802BE08F5}"/>
              </a:ext>
            </a:extLst>
          </p:cNvPr>
          <p:cNvSpPr/>
          <p:nvPr userDrawn="1"/>
        </p:nvSpPr>
        <p:spPr>
          <a:xfrm>
            <a:off x="139700" y="1372225"/>
            <a:ext cx="2977200" cy="25416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Platshållare för text 10">
            <a:extLst>
              <a:ext uri="{FF2B5EF4-FFF2-40B4-BE49-F238E27FC236}">
                <a16:creationId xmlns:a16="http://schemas.microsoft.com/office/drawing/2014/main" id="{E7DAA217-EDA0-121C-31FD-B69C50CC8F77}"/>
              </a:ext>
            </a:extLst>
          </p:cNvPr>
          <p:cNvSpPr>
            <a:spLocks noGrp="1"/>
          </p:cNvSpPr>
          <p:nvPr>
            <p:ph type="body" sz="quarter" idx="14" hasCustomPrompt="1"/>
          </p:nvPr>
        </p:nvSpPr>
        <p:spPr>
          <a:xfrm>
            <a:off x="548640" y="1648452"/>
            <a:ext cx="2294644" cy="1980560"/>
          </a:xfrm>
        </p:spPr>
        <p:txBody>
          <a:bodyPr anchor="ctr"/>
          <a:lstStyle>
            <a:lvl1pPr marL="0" indent="0" algn="ctr">
              <a:spcBef>
                <a:spcPts val="0"/>
              </a:spcBef>
              <a:buClr>
                <a:schemeClr val="bg1"/>
              </a:buClr>
              <a:buNone/>
              <a:defRPr>
                <a:solidFill>
                  <a:schemeClr val="bg1"/>
                </a:solidFill>
              </a:defRPr>
            </a:lvl1pPr>
            <a:lvl2pPr marL="177800" indent="0" algn="ctr">
              <a:spcBef>
                <a:spcPts val="0"/>
              </a:spcBef>
              <a:buClr>
                <a:schemeClr val="bg1"/>
              </a:buClr>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och skriv text</a:t>
            </a:r>
          </a:p>
        </p:txBody>
      </p:sp>
      <p:sp>
        <p:nvSpPr>
          <p:cNvPr id="13" name="Rektangel 12">
            <a:extLst>
              <a:ext uri="{FF2B5EF4-FFF2-40B4-BE49-F238E27FC236}">
                <a16:creationId xmlns:a16="http://schemas.microsoft.com/office/drawing/2014/main" id="{CEFE208E-6ED2-AD79-9B86-CD4EDB269579}"/>
              </a:ext>
            </a:extLst>
          </p:cNvPr>
          <p:cNvSpPr/>
          <p:nvPr userDrawn="1"/>
        </p:nvSpPr>
        <p:spPr>
          <a:xfrm>
            <a:off x="6094100" y="1372225"/>
            <a:ext cx="2977200" cy="2541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Rektangel 14">
            <a:extLst>
              <a:ext uri="{FF2B5EF4-FFF2-40B4-BE49-F238E27FC236}">
                <a16:creationId xmlns:a16="http://schemas.microsoft.com/office/drawing/2014/main" id="{218987E2-0F49-B088-18C3-D4E5E3ACAEA2}"/>
              </a:ext>
            </a:extLst>
          </p:cNvPr>
          <p:cNvSpPr/>
          <p:nvPr userDrawn="1"/>
        </p:nvSpPr>
        <p:spPr>
          <a:xfrm>
            <a:off x="9071300" y="3913514"/>
            <a:ext cx="2977200" cy="2541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Platshållare för bild 15">
            <a:extLst>
              <a:ext uri="{FF2B5EF4-FFF2-40B4-BE49-F238E27FC236}">
                <a16:creationId xmlns:a16="http://schemas.microsoft.com/office/drawing/2014/main" id="{CA11D34C-86F3-D4E6-5740-B443C6625B87}"/>
              </a:ext>
            </a:extLst>
          </p:cNvPr>
          <p:cNvSpPr>
            <a:spLocks noGrp="1"/>
          </p:cNvSpPr>
          <p:nvPr>
            <p:ph type="pic" sz="quarter" idx="13"/>
          </p:nvPr>
        </p:nvSpPr>
        <p:spPr>
          <a:xfrm>
            <a:off x="3116900" y="1372225"/>
            <a:ext cx="2977200" cy="2541600"/>
          </a:xfrm>
          <a:prstGeom prst="rect">
            <a:avLst/>
          </a:prstGeom>
          <a:solidFill>
            <a:schemeClr val="bg1">
              <a:lumMod val="85000"/>
            </a:schemeClr>
          </a:solidFill>
        </p:spPr>
        <p:txBody>
          <a:bodyPr wrap="square" anchor="ctr">
            <a:noAutofit/>
          </a:bodyPr>
          <a:lstStyle>
            <a:lvl1pPr marL="0" indent="0" algn="l">
              <a:buNone/>
              <a:defRPr sz="10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Klicka på ikonen för att lägga till en bild</a:t>
            </a:r>
          </a:p>
        </p:txBody>
      </p:sp>
      <p:sp>
        <p:nvSpPr>
          <p:cNvPr id="17" name="Platshållare för bild 16">
            <a:extLst>
              <a:ext uri="{FF2B5EF4-FFF2-40B4-BE49-F238E27FC236}">
                <a16:creationId xmlns:a16="http://schemas.microsoft.com/office/drawing/2014/main" id="{56AEDAF2-BF6C-E605-31A4-43643E01ACB7}"/>
              </a:ext>
            </a:extLst>
          </p:cNvPr>
          <p:cNvSpPr>
            <a:spLocks noGrp="1"/>
          </p:cNvSpPr>
          <p:nvPr>
            <p:ph type="pic" sz="quarter" idx="15" hasCustomPrompt="1"/>
          </p:nvPr>
        </p:nvSpPr>
        <p:spPr>
          <a:xfrm>
            <a:off x="9071300" y="1372225"/>
            <a:ext cx="2977200" cy="2541600"/>
          </a:xfrm>
          <a:prstGeom prst="rect">
            <a:avLst/>
          </a:prstGeom>
          <a:solidFill>
            <a:schemeClr val="bg1">
              <a:lumMod val="85000"/>
            </a:schemeClr>
          </a:solidFill>
        </p:spPr>
        <p:txBody>
          <a:bodyPr wrap="square" anchor="ctr">
            <a:noAutofit/>
          </a:bodyPr>
          <a:lstStyle>
            <a:lvl1pPr marL="0" indent="0" algn="ctr">
              <a:buNone/>
              <a:defRPr/>
            </a:lvl1pPr>
          </a:lstStyle>
          <a:p>
            <a:r>
              <a:rPr lang="sv-SE" dirty="0"/>
              <a:t>Infoga bild</a:t>
            </a:r>
          </a:p>
        </p:txBody>
      </p:sp>
      <p:sp>
        <p:nvSpPr>
          <p:cNvPr id="18" name="Platshållare för bild 17">
            <a:extLst>
              <a:ext uri="{FF2B5EF4-FFF2-40B4-BE49-F238E27FC236}">
                <a16:creationId xmlns:a16="http://schemas.microsoft.com/office/drawing/2014/main" id="{EA547E66-AE43-F0E9-05C2-723BB7E01FEA}"/>
              </a:ext>
            </a:extLst>
          </p:cNvPr>
          <p:cNvSpPr>
            <a:spLocks noGrp="1"/>
          </p:cNvSpPr>
          <p:nvPr>
            <p:ph type="pic" sz="quarter" idx="16" hasCustomPrompt="1"/>
          </p:nvPr>
        </p:nvSpPr>
        <p:spPr>
          <a:xfrm>
            <a:off x="139700" y="3913514"/>
            <a:ext cx="2977200" cy="2541600"/>
          </a:xfrm>
          <a:prstGeom prst="rect">
            <a:avLst/>
          </a:prstGeom>
          <a:solidFill>
            <a:schemeClr val="bg1">
              <a:lumMod val="85000"/>
            </a:schemeClr>
          </a:solidFill>
        </p:spPr>
        <p:txBody>
          <a:bodyPr wrap="square" anchor="ctr">
            <a:noAutofit/>
          </a:bodyPr>
          <a:lstStyle>
            <a:lvl1pPr marL="0" indent="0" algn="ctr">
              <a:buNone/>
              <a:defRPr/>
            </a:lvl1pPr>
          </a:lstStyle>
          <a:p>
            <a:r>
              <a:rPr lang="sv-SE" dirty="0"/>
              <a:t>Infoga bild</a:t>
            </a:r>
          </a:p>
        </p:txBody>
      </p:sp>
      <p:sp>
        <p:nvSpPr>
          <p:cNvPr id="19" name="Platshållare för bild 18">
            <a:extLst>
              <a:ext uri="{FF2B5EF4-FFF2-40B4-BE49-F238E27FC236}">
                <a16:creationId xmlns:a16="http://schemas.microsoft.com/office/drawing/2014/main" id="{1870AE1D-4BF2-6788-E623-604064A34BFE}"/>
              </a:ext>
            </a:extLst>
          </p:cNvPr>
          <p:cNvSpPr>
            <a:spLocks noGrp="1"/>
          </p:cNvSpPr>
          <p:nvPr>
            <p:ph type="pic" sz="quarter" idx="17" hasCustomPrompt="1"/>
          </p:nvPr>
        </p:nvSpPr>
        <p:spPr>
          <a:xfrm>
            <a:off x="6094100" y="3913514"/>
            <a:ext cx="2977200" cy="2541600"/>
          </a:xfrm>
          <a:prstGeom prst="rect">
            <a:avLst/>
          </a:prstGeom>
          <a:solidFill>
            <a:schemeClr val="bg1">
              <a:lumMod val="85000"/>
            </a:schemeClr>
          </a:solidFill>
        </p:spPr>
        <p:txBody>
          <a:bodyPr wrap="square" anchor="ctr">
            <a:noAutofit/>
          </a:bodyPr>
          <a:lstStyle>
            <a:lvl1pPr marL="0" indent="0" algn="ctr">
              <a:buNone/>
              <a:defRPr/>
            </a:lvl1pPr>
          </a:lstStyle>
          <a:p>
            <a:r>
              <a:rPr lang="sv-SE" dirty="0"/>
              <a:t>Infoga bild</a:t>
            </a:r>
          </a:p>
        </p:txBody>
      </p:sp>
      <p:sp>
        <p:nvSpPr>
          <p:cNvPr id="20" name="Platshållare för text 10">
            <a:extLst>
              <a:ext uri="{FF2B5EF4-FFF2-40B4-BE49-F238E27FC236}">
                <a16:creationId xmlns:a16="http://schemas.microsoft.com/office/drawing/2014/main" id="{4EDFEE4E-E3A0-4708-2BDB-8233CEED204B}"/>
              </a:ext>
            </a:extLst>
          </p:cNvPr>
          <p:cNvSpPr>
            <a:spLocks noGrp="1"/>
          </p:cNvSpPr>
          <p:nvPr>
            <p:ph type="body" sz="quarter" idx="18" hasCustomPrompt="1"/>
          </p:nvPr>
        </p:nvSpPr>
        <p:spPr>
          <a:xfrm>
            <a:off x="6435378" y="1648452"/>
            <a:ext cx="2294644" cy="1980560"/>
          </a:xfrm>
        </p:spPr>
        <p:txBody>
          <a:bodyPr anchor="ctr"/>
          <a:lstStyle>
            <a:lvl1pPr marL="0" indent="0" algn="ctr">
              <a:spcBef>
                <a:spcPts val="0"/>
              </a:spcBef>
              <a:buClr>
                <a:schemeClr val="bg1"/>
              </a:buClr>
              <a:buNone/>
              <a:defRPr>
                <a:solidFill>
                  <a:schemeClr val="bg1"/>
                </a:solidFill>
              </a:defRPr>
            </a:lvl1pPr>
            <a:lvl2pPr marL="177800" indent="0" algn="ctr">
              <a:spcBef>
                <a:spcPts val="0"/>
              </a:spcBef>
              <a:buClr>
                <a:schemeClr val="bg1"/>
              </a:buClr>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och skriv text</a:t>
            </a:r>
          </a:p>
        </p:txBody>
      </p:sp>
      <p:sp>
        <p:nvSpPr>
          <p:cNvPr id="21" name="Platshållare för text 10">
            <a:extLst>
              <a:ext uri="{FF2B5EF4-FFF2-40B4-BE49-F238E27FC236}">
                <a16:creationId xmlns:a16="http://schemas.microsoft.com/office/drawing/2014/main" id="{B6C2C713-C70D-C49B-1D3F-51D00CEC02EC}"/>
              </a:ext>
            </a:extLst>
          </p:cNvPr>
          <p:cNvSpPr>
            <a:spLocks noGrp="1"/>
          </p:cNvSpPr>
          <p:nvPr>
            <p:ph type="body" sz="quarter" idx="19" hasCustomPrompt="1"/>
          </p:nvPr>
        </p:nvSpPr>
        <p:spPr>
          <a:xfrm>
            <a:off x="3458178" y="4205301"/>
            <a:ext cx="2294644" cy="1980560"/>
          </a:xfrm>
        </p:spPr>
        <p:txBody>
          <a:bodyPr anchor="ctr"/>
          <a:lstStyle>
            <a:lvl1pPr marL="0" indent="0" algn="ctr">
              <a:spcBef>
                <a:spcPts val="0"/>
              </a:spcBef>
              <a:buClr>
                <a:schemeClr val="bg1"/>
              </a:buClr>
              <a:buNone/>
              <a:defRPr>
                <a:solidFill>
                  <a:schemeClr val="bg1"/>
                </a:solidFill>
              </a:defRPr>
            </a:lvl1pPr>
            <a:lvl2pPr marL="177800" indent="0" algn="ctr">
              <a:spcBef>
                <a:spcPts val="0"/>
              </a:spcBef>
              <a:buClr>
                <a:schemeClr val="bg1"/>
              </a:buClr>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och skriv text</a:t>
            </a:r>
          </a:p>
        </p:txBody>
      </p:sp>
    </p:spTree>
    <p:extLst>
      <p:ext uri="{BB962C8B-B14F-4D97-AF65-F5344CB8AC3E}">
        <p14:creationId xmlns:p14="http://schemas.microsoft.com/office/powerpoint/2010/main" val="3929451618"/>
      </p:ext>
    </p:extLst>
  </p:cSld>
  <p:clrMapOvr>
    <a:masterClrMapping/>
  </p:clrMapOvr>
  <p:hf sldNum="0" hdr="0" ftr="0" dt="0"/>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 (ljus bild)">
    <p:bg>
      <p:bgPr>
        <a:solidFill>
          <a:schemeClr val="tx1"/>
        </a:solidFill>
        <a:effectLst/>
      </p:bgPr>
    </p:bg>
    <p:spTree>
      <p:nvGrpSpPr>
        <p:cNvPr id="1" name=""/>
        <p:cNvGrpSpPr/>
        <p:nvPr/>
      </p:nvGrpSpPr>
      <p:grpSpPr>
        <a:xfrm>
          <a:off x="0" y="0"/>
          <a:ext cx="0" cy="0"/>
          <a:chOff x="0" y="0"/>
          <a:chExt cx="0" cy="0"/>
        </a:xfrm>
      </p:grpSpPr>
      <p:sp>
        <p:nvSpPr>
          <p:cNvPr id="11" name="Platshållare för bild 10">
            <a:extLst>
              <a:ext uri="{FF2B5EF4-FFF2-40B4-BE49-F238E27FC236}">
                <a16:creationId xmlns:a16="http://schemas.microsoft.com/office/drawing/2014/main" id="{681D1445-27DF-80BE-4B15-F4C0DC34C440}"/>
              </a:ext>
            </a:extLst>
          </p:cNvPr>
          <p:cNvSpPr>
            <a:spLocks noGrp="1"/>
          </p:cNvSpPr>
          <p:nvPr>
            <p:ph type="pic" sz="quarter" idx="14" hasCustomPrompt="1"/>
          </p:nvPr>
        </p:nvSpPr>
        <p:spPr>
          <a:xfrm>
            <a:off x="0" y="0"/>
            <a:ext cx="12192000" cy="6858000"/>
          </a:xfrm>
          <a:custGeom>
            <a:avLst/>
            <a:gdLst>
              <a:gd name="connsiteX0" fmla="*/ 11608714 w 12192000"/>
              <a:gd name="connsiteY0" fmla="*/ 6231035 h 6858000"/>
              <a:gd name="connsiteX1" fmla="*/ 11638139 w 12192000"/>
              <a:gd name="connsiteY1" fmla="*/ 6246131 h 6858000"/>
              <a:gd name="connsiteX2" fmla="*/ 11638139 w 12192000"/>
              <a:gd name="connsiteY2" fmla="*/ 6281953 h 6858000"/>
              <a:gd name="connsiteX3" fmla="*/ 11608714 w 12192000"/>
              <a:gd name="connsiteY3" fmla="*/ 6297049 h 6858000"/>
              <a:gd name="connsiteX4" fmla="*/ 11577243 w 12192000"/>
              <a:gd name="connsiteY4" fmla="*/ 6264042 h 6858000"/>
              <a:gd name="connsiteX5" fmla="*/ 11608714 w 12192000"/>
              <a:gd name="connsiteY5" fmla="*/ 6231035 h 6858000"/>
              <a:gd name="connsiteX6" fmla="*/ 11364488 w 12192000"/>
              <a:gd name="connsiteY6" fmla="*/ 6231035 h 6858000"/>
              <a:gd name="connsiteX7" fmla="*/ 11393913 w 12192000"/>
              <a:gd name="connsiteY7" fmla="*/ 6246131 h 6858000"/>
              <a:gd name="connsiteX8" fmla="*/ 11393913 w 12192000"/>
              <a:gd name="connsiteY8" fmla="*/ 6281953 h 6858000"/>
              <a:gd name="connsiteX9" fmla="*/ 11364488 w 12192000"/>
              <a:gd name="connsiteY9" fmla="*/ 6297049 h 6858000"/>
              <a:gd name="connsiteX10" fmla="*/ 11333016 w 12192000"/>
              <a:gd name="connsiteY10" fmla="*/ 6264042 h 6858000"/>
              <a:gd name="connsiteX11" fmla="*/ 11364488 w 12192000"/>
              <a:gd name="connsiteY11" fmla="*/ 6231035 h 6858000"/>
              <a:gd name="connsiteX12" fmla="*/ 11112586 w 12192000"/>
              <a:gd name="connsiteY12" fmla="*/ 6231035 h 6858000"/>
              <a:gd name="connsiteX13" fmla="*/ 11142011 w 12192000"/>
              <a:gd name="connsiteY13" fmla="*/ 6246131 h 6858000"/>
              <a:gd name="connsiteX14" fmla="*/ 11142011 w 12192000"/>
              <a:gd name="connsiteY14" fmla="*/ 6281952 h 6858000"/>
              <a:gd name="connsiteX15" fmla="*/ 11112586 w 12192000"/>
              <a:gd name="connsiteY15" fmla="*/ 6297049 h 6858000"/>
              <a:gd name="connsiteX16" fmla="*/ 11081114 w 12192000"/>
              <a:gd name="connsiteY16" fmla="*/ 6264042 h 6858000"/>
              <a:gd name="connsiteX17" fmla="*/ 11112586 w 12192000"/>
              <a:gd name="connsiteY17" fmla="*/ 6231035 h 6858000"/>
              <a:gd name="connsiteX18" fmla="*/ 10902391 w 12192000"/>
              <a:gd name="connsiteY18" fmla="*/ 6231035 h 6858000"/>
              <a:gd name="connsiteX19" fmla="*/ 10931816 w 12192000"/>
              <a:gd name="connsiteY19" fmla="*/ 6246131 h 6858000"/>
              <a:gd name="connsiteX20" fmla="*/ 10931816 w 12192000"/>
              <a:gd name="connsiteY20" fmla="*/ 6281953 h 6858000"/>
              <a:gd name="connsiteX21" fmla="*/ 10902391 w 12192000"/>
              <a:gd name="connsiteY21" fmla="*/ 6297049 h 6858000"/>
              <a:gd name="connsiteX22" fmla="*/ 10870919 w 12192000"/>
              <a:gd name="connsiteY22" fmla="*/ 6264042 h 6858000"/>
              <a:gd name="connsiteX23" fmla="*/ 10902391 w 12192000"/>
              <a:gd name="connsiteY23" fmla="*/ 6231035 h 6858000"/>
              <a:gd name="connsiteX24" fmla="*/ 10503621 w 12192000"/>
              <a:gd name="connsiteY24" fmla="*/ 6231035 h 6858000"/>
              <a:gd name="connsiteX25" fmla="*/ 10535476 w 12192000"/>
              <a:gd name="connsiteY25" fmla="*/ 6264042 h 6858000"/>
              <a:gd name="connsiteX26" fmla="*/ 10503621 w 12192000"/>
              <a:gd name="connsiteY26" fmla="*/ 6297049 h 6858000"/>
              <a:gd name="connsiteX27" fmla="*/ 10471637 w 12192000"/>
              <a:gd name="connsiteY27" fmla="*/ 6264042 h 6858000"/>
              <a:gd name="connsiteX28" fmla="*/ 10503621 w 12192000"/>
              <a:gd name="connsiteY28" fmla="*/ 6231035 h 6858000"/>
              <a:gd name="connsiteX29" fmla="*/ 10318884 w 12192000"/>
              <a:gd name="connsiteY29" fmla="*/ 6231035 h 6858000"/>
              <a:gd name="connsiteX30" fmla="*/ 10348309 w 12192000"/>
              <a:gd name="connsiteY30" fmla="*/ 6246131 h 6858000"/>
              <a:gd name="connsiteX31" fmla="*/ 10348309 w 12192000"/>
              <a:gd name="connsiteY31" fmla="*/ 6281953 h 6858000"/>
              <a:gd name="connsiteX32" fmla="*/ 10318884 w 12192000"/>
              <a:gd name="connsiteY32" fmla="*/ 6297049 h 6858000"/>
              <a:gd name="connsiteX33" fmla="*/ 10287412 w 12192000"/>
              <a:gd name="connsiteY33" fmla="*/ 6264042 h 6858000"/>
              <a:gd name="connsiteX34" fmla="*/ 10318884 w 12192000"/>
              <a:gd name="connsiteY34" fmla="*/ 6231035 h 6858000"/>
              <a:gd name="connsiteX35" fmla="*/ 10105363 w 12192000"/>
              <a:gd name="connsiteY35" fmla="*/ 6231035 h 6858000"/>
              <a:gd name="connsiteX36" fmla="*/ 10136834 w 12192000"/>
              <a:gd name="connsiteY36" fmla="*/ 6264042 h 6858000"/>
              <a:gd name="connsiteX37" fmla="*/ 10105363 w 12192000"/>
              <a:gd name="connsiteY37" fmla="*/ 6297049 h 6858000"/>
              <a:gd name="connsiteX38" fmla="*/ 10076066 w 12192000"/>
              <a:gd name="connsiteY38" fmla="*/ 6281953 h 6858000"/>
              <a:gd name="connsiteX39" fmla="*/ 10076066 w 12192000"/>
              <a:gd name="connsiteY39" fmla="*/ 6246131 h 6858000"/>
              <a:gd name="connsiteX40" fmla="*/ 10105363 w 12192000"/>
              <a:gd name="connsiteY40" fmla="*/ 6231035 h 6858000"/>
              <a:gd name="connsiteX41" fmla="*/ 9992524 w 12192000"/>
              <a:gd name="connsiteY41" fmla="*/ 6231035 h 6858000"/>
              <a:gd name="connsiteX42" fmla="*/ 10021949 w 12192000"/>
              <a:gd name="connsiteY42" fmla="*/ 6246131 h 6858000"/>
              <a:gd name="connsiteX43" fmla="*/ 10021949 w 12192000"/>
              <a:gd name="connsiteY43" fmla="*/ 6281953 h 6858000"/>
              <a:gd name="connsiteX44" fmla="*/ 9992524 w 12192000"/>
              <a:gd name="connsiteY44" fmla="*/ 6297049 h 6858000"/>
              <a:gd name="connsiteX45" fmla="*/ 9961052 w 12192000"/>
              <a:gd name="connsiteY45" fmla="*/ 6264042 h 6858000"/>
              <a:gd name="connsiteX46" fmla="*/ 9992524 w 12192000"/>
              <a:gd name="connsiteY46" fmla="*/ 6231035 h 6858000"/>
              <a:gd name="connsiteX47" fmla="*/ 9731667 w 12192000"/>
              <a:gd name="connsiteY47" fmla="*/ 6230651 h 6858000"/>
              <a:gd name="connsiteX48" fmla="*/ 9760069 w 12192000"/>
              <a:gd name="connsiteY48" fmla="*/ 6253935 h 6858000"/>
              <a:gd name="connsiteX49" fmla="*/ 9703010 w 12192000"/>
              <a:gd name="connsiteY49" fmla="*/ 6253935 h 6858000"/>
              <a:gd name="connsiteX50" fmla="*/ 9731667 w 12192000"/>
              <a:gd name="connsiteY50" fmla="*/ 6230651 h 6858000"/>
              <a:gd name="connsiteX51" fmla="*/ 11528755 w 12192000"/>
              <a:gd name="connsiteY51" fmla="*/ 6217474 h 6858000"/>
              <a:gd name="connsiteX52" fmla="*/ 11528755 w 12192000"/>
              <a:gd name="connsiteY52" fmla="*/ 6310610 h 6858000"/>
              <a:gd name="connsiteX53" fmla="*/ 11544875 w 12192000"/>
              <a:gd name="connsiteY53" fmla="*/ 6310610 h 6858000"/>
              <a:gd name="connsiteX54" fmla="*/ 11544875 w 12192000"/>
              <a:gd name="connsiteY54" fmla="*/ 6217474 h 6858000"/>
              <a:gd name="connsiteX55" fmla="*/ 11417965 w 12192000"/>
              <a:gd name="connsiteY55" fmla="*/ 6217474 h 6858000"/>
              <a:gd name="connsiteX56" fmla="*/ 11467348 w 12192000"/>
              <a:gd name="connsiteY56" fmla="*/ 6312145 h 6858000"/>
              <a:gd name="connsiteX57" fmla="*/ 11516986 w 12192000"/>
              <a:gd name="connsiteY57" fmla="*/ 6217474 h 6858000"/>
              <a:gd name="connsiteX58" fmla="*/ 11498819 w 12192000"/>
              <a:gd name="connsiteY58" fmla="*/ 6217474 h 6858000"/>
              <a:gd name="connsiteX59" fmla="*/ 11467348 w 12192000"/>
              <a:gd name="connsiteY59" fmla="*/ 6280290 h 6858000"/>
              <a:gd name="connsiteX60" fmla="*/ 11436132 w 12192000"/>
              <a:gd name="connsiteY60" fmla="*/ 6217474 h 6858000"/>
              <a:gd name="connsiteX61" fmla="*/ 11180008 w 12192000"/>
              <a:gd name="connsiteY61" fmla="*/ 6217474 h 6858000"/>
              <a:gd name="connsiteX62" fmla="*/ 11180008 w 12192000"/>
              <a:gd name="connsiteY62" fmla="*/ 6310610 h 6858000"/>
              <a:gd name="connsiteX63" fmla="*/ 11196128 w 12192000"/>
              <a:gd name="connsiteY63" fmla="*/ 6310610 h 6858000"/>
              <a:gd name="connsiteX64" fmla="*/ 11196128 w 12192000"/>
              <a:gd name="connsiteY64" fmla="*/ 6217474 h 6858000"/>
              <a:gd name="connsiteX65" fmla="*/ 10168946 w 12192000"/>
              <a:gd name="connsiteY65" fmla="*/ 6217474 h 6858000"/>
              <a:gd name="connsiteX66" fmla="*/ 10168946 w 12192000"/>
              <a:gd name="connsiteY66" fmla="*/ 6310610 h 6858000"/>
              <a:gd name="connsiteX67" fmla="*/ 10185066 w 12192000"/>
              <a:gd name="connsiteY67" fmla="*/ 6310610 h 6858000"/>
              <a:gd name="connsiteX68" fmla="*/ 10185066 w 12192000"/>
              <a:gd name="connsiteY68" fmla="*/ 6217474 h 6858000"/>
              <a:gd name="connsiteX69" fmla="*/ 11608459 w 12192000"/>
              <a:gd name="connsiteY69" fmla="*/ 6215939 h 6858000"/>
              <a:gd name="connsiteX70" fmla="*/ 11560739 w 12192000"/>
              <a:gd name="connsiteY70" fmla="*/ 6264042 h 6858000"/>
              <a:gd name="connsiteX71" fmla="*/ 11608459 w 12192000"/>
              <a:gd name="connsiteY71" fmla="*/ 6312145 h 6858000"/>
              <a:gd name="connsiteX72" fmla="*/ 11638139 w 12192000"/>
              <a:gd name="connsiteY72" fmla="*/ 6301271 h 6858000"/>
              <a:gd name="connsiteX73" fmla="*/ 11638139 w 12192000"/>
              <a:gd name="connsiteY73" fmla="*/ 6310610 h 6858000"/>
              <a:gd name="connsiteX74" fmla="*/ 11654259 w 12192000"/>
              <a:gd name="connsiteY74" fmla="*/ 6310610 h 6858000"/>
              <a:gd name="connsiteX75" fmla="*/ 11654259 w 12192000"/>
              <a:gd name="connsiteY75" fmla="*/ 6217474 h 6858000"/>
              <a:gd name="connsiteX76" fmla="*/ 11638139 w 12192000"/>
              <a:gd name="connsiteY76" fmla="*/ 6217474 h 6858000"/>
              <a:gd name="connsiteX77" fmla="*/ 11638139 w 12192000"/>
              <a:gd name="connsiteY77" fmla="*/ 6226813 h 6858000"/>
              <a:gd name="connsiteX78" fmla="*/ 11608459 w 12192000"/>
              <a:gd name="connsiteY78" fmla="*/ 6215939 h 6858000"/>
              <a:gd name="connsiteX79" fmla="*/ 11364104 w 12192000"/>
              <a:gd name="connsiteY79" fmla="*/ 6215939 h 6858000"/>
              <a:gd name="connsiteX80" fmla="*/ 11316385 w 12192000"/>
              <a:gd name="connsiteY80" fmla="*/ 6264042 h 6858000"/>
              <a:gd name="connsiteX81" fmla="*/ 11364104 w 12192000"/>
              <a:gd name="connsiteY81" fmla="*/ 6312145 h 6858000"/>
              <a:gd name="connsiteX82" fmla="*/ 11393913 w 12192000"/>
              <a:gd name="connsiteY82" fmla="*/ 6301271 h 6858000"/>
              <a:gd name="connsiteX83" fmla="*/ 11393913 w 12192000"/>
              <a:gd name="connsiteY83" fmla="*/ 6310610 h 6858000"/>
              <a:gd name="connsiteX84" fmla="*/ 11410033 w 12192000"/>
              <a:gd name="connsiteY84" fmla="*/ 6310610 h 6858000"/>
              <a:gd name="connsiteX85" fmla="*/ 11410033 w 12192000"/>
              <a:gd name="connsiteY85" fmla="*/ 6217474 h 6858000"/>
              <a:gd name="connsiteX86" fmla="*/ 11393913 w 12192000"/>
              <a:gd name="connsiteY86" fmla="*/ 6217474 h 6858000"/>
              <a:gd name="connsiteX87" fmla="*/ 11393913 w 12192000"/>
              <a:gd name="connsiteY87" fmla="*/ 6226813 h 6858000"/>
              <a:gd name="connsiteX88" fmla="*/ 11364104 w 12192000"/>
              <a:gd name="connsiteY88" fmla="*/ 6215939 h 6858000"/>
              <a:gd name="connsiteX89" fmla="*/ 11263037 w 12192000"/>
              <a:gd name="connsiteY89" fmla="*/ 6215939 h 6858000"/>
              <a:gd name="connsiteX90" fmla="*/ 11233996 w 12192000"/>
              <a:gd name="connsiteY90" fmla="*/ 6227837 h 6858000"/>
              <a:gd name="connsiteX91" fmla="*/ 11233996 w 12192000"/>
              <a:gd name="connsiteY91" fmla="*/ 6217474 h 6858000"/>
              <a:gd name="connsiteX92" fmla="*/ 11217876 w 12192000"/>
              <a:gd name="connsiteY92" fmla="*/ 6217474 h 6858000"/>
              <a:gd name="connsiteX93" fmla="*/ 11217876 w 12192000"/>
              <a:gd name="connsiteY93" fmla="*/ 6310610 h 6858000"/>
              <a:gd name="connsiteX94" fmla="*/ 11233996 w 12192000"/>
              <a:gd name="connsiteY94" fmla="*/ 6310610 h 6858000"/>
              <a:gd name="connsiteX95" fmla="*/ 11233996 w 12192000"/>
              <a:gd name="connsiteY95" fmla="*/ 6250225 h 6858000"/>
              <a:gd name="connsiteX96" fmla="*/ 11259455 w 12192000"/>
              <a:gd name="connsiteY96" fmla="*/ 6231035 h 6858000"/>
              <a:gd name="connsiteX97" fmla="*/ 11282994 w 12192000"/>
              <a:gd name="connsiteY97" fmla="*/ 6254703 h 6858000"/>
              <a:gd name="connsiteX98" fmla="*/ 11282994 w 12192000"/>
              <a:gd name="connsiteY98" fmla="*/ 6310610 h 6858000"/>
              <a:gd name="connsiteX99" fmla="*/ 11299114 w 12192000"/>
              <a:gd name="connsiteY99" fmla="*/ 6310610 h 6858000"/>
              <a:gd name="connsiteX100" fmla="*/ 11299114 w 12192000"/>
              <a:gd name="connsiteY100" fmla="*/ 6253807 h 6858000"/>
              <a:gd name="connsiteX101" fmla="*/ 11263037 w 12192000"/>
              <a:gd name="connsiteY101" fmla="*/ 6215939 h 6858000"/>
              <a:gd name="connsiteX102" fmla="*/ 11014973 w 12192000"/>
              <a:gd name="connsiteY102" fmla="*/ 6215939 h 6858000"/>
              <a:gd name="connsiteX103" fmla="*/ 10985932 w 12192000"/>
              <a:gd name="connsiteY103" fmla="*/ 6227837 h 6858000"/>
              <a:gd name="connsiteX104" fmla="*/ 10985932 w 12192000"/>
              <a:gd name="connsiteY104" fmla="*/ 6217474 h 6858000"/>
              <a:gd name="connsiteX105" fmla="*/ 10969812 w 12192000"/>
              <a:gd name="connsiteY105" fmla="*/ 6217474 h 6858000"/>
              <a:gd name="connsiteX106" fmla="*/ 10969812 w 12192000"/>
              <a:gd name="connsiteY106" fmla="*/ 6310610 h 6858000"/>
              <a:gd name="connsiteX107" fmla="*/ 10985932 w 12192000"/>
              <a:gd name="connsiteY107" fmla="*/ 6310610 h 6858000"/>
              <a:gd name="connsiteX108" fmla="*/ 10985932 w 12192000"/>
              <a:gd name="connsiteY108" fmla="*/ 6250225 h 6858000"/>
              <a:gd name="connsiteX109" fmla="*/ 11011391 w 12192000"/>
              <a:gd name="connsiteY109" fmla="*/ 6231035 h 6858000"/>
              <a:gd name="connsiteX110" fmla="*/ 11034930 w 12192000"/>
              <a:gd name="connsiteY110" fmla="*/ 6254703 h 6858000"/>
              <a:gd name="connsiteX111" fmla="*/ 11034930 w 12192000"/>
              <a:gd name="connsiteY111" fmla="*/ 6310610 h 6858000"/>
              <a:gd name="connsiteX112" fmla="*/ 11051050 w 12192000"/>
              <a:gd name="connsiteY112" fmla="*/ 6310610 h 6858000"/>
              <a:gd name="connsiteX113" fmla="*/ 11051050 w 12192000"/>
              <a:gd name="connsiteY113" fmla="*/ 6253807 h 6858000"/>
              <a:gd name="connsiteX114" fmla="*/ 11014973 w 12192000"/>
              <a:gd name="connsiteY114" fmla="*/ 6215939 h 6858000"/>
              <a:gd name="connsiteX115" fmla="*/ 10902135 w 12192000"/>
              <a:gd name="connsiteY115" fmla="*/ 6215939 h 6858000"/>
              <a:gd name="connsiteX116" fmla="*/ 10854416 w 12192000"/>
              <a:gd name="connsiteY116" fmla="*/ 6264042 h 6858000"/>
              <a:gd name="connsiteX117" fmla="*/ 10902135 w 12192000"/>
              <a:gd name="connsiteY117" fmla="*/ 6312145 h 6858000"/>
              <a:gd name="connsiteX118" fmla="*/ 10931816 w 12192000"/>
              <a:gd name="connsiteY118" fmla="*/ 6301271 h 6858000"/>
              <a:gd name="connsiteX119" fmla="*/ 10931816 w 12192000"/>
              <a:gd name="connsiteY119" fmla="*/ 6310610 h 6858000"/>
              <a:gd name="connsiteX120" fmla="*/ 10947936 w 12192000"/>
              <a:gd name="connsiteY120" fmla="*/ 6310610 h 6858000"/>
              <a:gd name="connsiteX121" fmla="*/ 10947936 w 12192000"/>
              <a:gd name="connsiteY121" fmla="*/ 6217474 h 6858000"/>
              <a:gd name="connsiteX122" fmla="*/ 10931816 w 12192000"/>
              <a:gd name="connsiteY122" fmla="*/ 6217474 h 6858000"/>
              <a:gd name="connsiteX123" fmla="*/ 10931816 w 12192000"/>
              <a:gd name="connsiteY123" fmla="*/ 6226813 h 6858000"/>
              <a:gd name="connsiteX124" fmla="*/ 10902135 w 12192000"/>
              <a:gd name="connsiteY124" fmla="*/ 6215939 h 6858000"/>
              <a:gd name="connsiteX125" fmla="*/ 10810790 w 12192000"/>
              <a:gd name="connsiteY125" fmla="*/ 6215939 h 6858000"/>
              <a:gd name="connsiteX126" fmla="*/ 10762687 w 12192000"/>
              <a:gd name="connsiteY126" fmla="*/ 6264042 h 6858000"/>
              <a:gd name="connsiteX127" fmla="*/ 10810790 w 12192000"/>
              <a:gd name="connsiteY127" fmla="*/ 6312145 h 6858000"/>
              <a:gd name="connsiteX128" fmla="*/ 10846484 w 12192000"/>
              <a:gd name="connsiteY128" fmla="*/ 6297433 h 6858000"/>
              <a:gd name="connsiteX129" fmla="*/ 10836249 w 12192000"/>
              <a:gd name="connsiteY129" fmla="*/ 6286303 h 6858000"/>
              <a:gd name="connsiteX130" fmla="*/ 10810790 w 12192000"/>
              <a:gd name="connsiteY130" fmla="*/ 6297049 h 6858000"/>
              <a:gd name="connsiteX131" fmla="*/ 10779318 w 12192000"/>
              <a:gd name="connsiteY131" fmla="*/ 6264042 h 6858000"/>
              <a:gd name="connsiteX132" fmla="*/ 10810790 w 12192000"/>
              <a:gd name="connsiteY132" fmla="*/ 6231035 h 6858000"/>
              <a:gd name="connsiteX133" fmla="*/ 10836249 w 12192000"/>
              <a:gd name="connsiteY133" fmla="*/ 6241910 h 6858000"/>
              <a:gd name="connsiteX134" fmla="*/ 10846484 w 12192000"/>
              <a:gd name="connsiteY134" fmla="*/ 6230651 h 6858000"/>
              <a:gd name="connsiteX135" fmla="*/ 10810790 w 12192000"/>
              <a:gd name="connsiteY135" fmla="*/ 6215939 h 6858000"/>
              <a:gd name="connsiteX136" fmla="*/ 10503621 w 12192000"/>
              <a:gd name="connsiteY136" fmla="*/ 6215939 h 6858000"/>
              <a:gd name="connsiteX137" fmla="*/ 10455006 w 12192000"/>
              <a:gd name="connsiteY137" fmla="*/ 6264042 h 6858000"/>
              <a:gd name="connsiteX138" fmla="*/ 10503621 w 12192000"/>
              <a:gd name="connsiteY138" fmla="*/ 6312145 h 6858000"/>
              <a:gd name="connsiteX139" fmla="*/ 10552108 w 12192000"/>
              <a:gd name="connsiteY139" fmla="*/ 6264042 h 6858000"/>
              <a:gd name="connsiteX140" fmla="*/ 10503621 w 12192000"/>
              <a:gd name="connsiteY140" fmla="*/ 6215939 h 6858000"/>
              <a:gd name="connsiteX141" fmla="*/ 10318500 w 12192000"/>
              <a:gd name="connsiteY141" fmla="*/ 6215939 h 6858000"/>
              <a:gd name="connsiteX142" fmla="*/ 10270781 w 12192000"/>
              <a:gd name="connsiteY142" fmla="*/ 6264042 h 6858000"/>
              <a:gd name="connsiteX143" fmla="*/ 10318500 w 12192000"/>
              <a:gd name="connsiteY143" fmla="*/ 6312145 h 6858000"/>
              <a:gd name="connsiteX144" fmla="*/ 10348309 w 12192000"/>
              <a:gd name="connsiteY144" fmla="*/ 6301271 h 6858000"/>
              <a:gd name="connsiteX145" fmla="*/ 10348309 w 12192000"/>
              <a:gd name="connsiteY145" fmla="*/ 6310610 h 6858000"/>
              <a:gd name="connsiteX146" fmla="*/ 10364429 w 12192000"/>
              <a:gd name="connsiteY146" fmla="*/ 6310610 h 6858000"/>
              <a:gd name="connsiteX147" fmla="*/ 10364429 w 12192000"/>
              <a:gd name="connsiteY147" fmla="*/ 6217474 h 6858000"/>
              <a:gd name="connsiteX148" fmla="*/ 10348309 w 12192000"/>
              <a:gd name="connsiteY148" fmla="*/ 6217474 h 6858000"/>
              <a:gd name="connsiteX149" fmla="*/ 10348309 w 12192000"/>
              <a:gd name="connsiteY149" fmla="*/ 6226813 h 6858000"/>
              <a:gd name="connsiteX150" fmla="*/ 10318500 w 12192000"/>
              <a:gd name="connsiteY150" fmla="*/ 6215939 h 6858000"/>
              <a:gd name="connsiteX151" fmla="*/ 10105746 w 12192000"/>
              <a:gd name="connsiteY151" fmla="*/ 6215939 h 6858000"/>
              <a:gd name="connsiteX152" fmla="*/ 10076066 w 12192000"/>
              <a:gd name="connsiteY152" fmla="*/ 6226813 h 6858000"/>
              <a:gd name="connsiteX153" fmla="*/ 10076066 w 12192000"/>
              <a:gd name="connsiteY153" fmla="*/ 6217474 h 6858000"/>
              <a:gd name="connsiteX154" fmla="*/ 10059946 w 12192000"/>
              <a:gd name="connsiteY154" fmla="*/ 6217474 h 6858000"/>
              <a:gd name="connsiteX155" fmla="*/ 10059946 w 12192000"/>
              <a:gd name="connsiteY155" fmla="*/ 6344896 h 6858000"/>
              <a:gd name="connsiteX156" fmla="*/ 10076066 w 12192000"/>
              <a:gd name="connsiteY156" fmla="*/ 6344896 h 6858000"/>
              <a:gd name="connsiteX157" fmla="*/ 10076066 w 12192000"/>
              <a:gd name="connsiteY157" fmla="*/ 6301271 h 6858000"/>
              <a:gd name="connsiteX158" fmla="*/ 10105746 w 12192000"/>
              <a:gd name="connsiteY158" fmla="*/ 6312145 h 6858000"/>
              <a:gd name="connsiteX159" fmla="*/ 10153466 w 12192000"/>
              <a:gd name="connsiteY159" fmla="*/ 6264042 h 6858000"/>
              <a:gd name="connsiteX160" fmla="*/ 10105746 w 12192000"/>
              <a:gd name="connsiteY160" fmla="*/ 6215939 h 6858000"/>
              <a:gd name="connsiteX161" fmla="*/ 9992268 w 12192000"/>
              <a:gd name="connsiteY161" fmla="*/ 6215939 h 6858000"/>
              <a:gd name="connsiteX162" fmla="*/ 9944549 w 12192000"/>
              <a:gd name="connsiteY162" fmla="*/ 6264042 h 6858000"/>
              <a:gd name="connsiteX163" fmla="*/ 9992268 w 12192000"/>
              <a:gd name="connsiteY163" fmla="*/ 6312145 h 6858000"/>
              <a:gd name="connsiteX164" fmla="*/ 10021949 w 12192000"/>
              <a:gd name="connsiteY164" fmla="*/ 6301271 h 6858000"/>
              <a:gd name="connsiteX165" fmla="*/ 10021949 w 12192000"/>
              <a:gd name="connsiteY165" fmla="*/ 6310610 h 6858000"/>
              <a:gd name="connsiteX166" fmla="*/ 10038069 w 12192000"/>
              <a:gd name="connsiteY166" fmla="*/ 6310610 h 6858000"/>
              <a:gd name="connsiteX167" fmla="*/ 10038069 w 12192000"/>
              <a:gd name="connsiteY167" fmla="*/ 6217474 h 6858000"/>
              <a:gd name="connsiteX168" fmla="*/ 10021949 w 12192000"/>
              <a:gd name="connsiteY168" fmla="*/ 6217474 h 6858000"/>
              <a:gd name="connsiteX169" fmla="*/ 10021949 w 12192000"/>
              <a:gd name="connsiteY169" fmla="*/ 6226813 h 6858000"/>
              <a:gd name="connsiteX170" fmla="*/ 9992268 w 12192000"/>
              <a:gd name="connsiteY170" fmla="*/ 6215939 h 6858000"/>
              <a:gd name="connsiteX171" fmla="*/ 9732563 w 12192000"/>
              <a:gd name="connsiteY171" fmla="*/ 6215939 h 6858000"/>
              <a:gd name="connsiteX172" fmla="*/ 9685611 w 12192000"/>
              <a:gd name="connsiteY172" fmla="*/ 6264042 h 6858000"/>
              <a:gd name="connsiteX173" fmla="*/ 9733714 w 12192000"/>
              <a:gd name="connsiteY173" fmla="*/ 6312145 h 6858000"/>
              <a:gd name="connsiteX174" fmla="*/ 9733714 w 12192000"/>
              <a:gd name="connsiteY174" fmla="*/ 6312017 h 6858000"/>
              <a:gd name="connsiteX175" fmla="*/ 9771327 w 12192000"/>
              <a:gd name="connsiteY175" fmla="*/ 6296921 h 6858000"/>
              <a:gd name="connsiteX176" fmla="*/ 9760964 w 12192000"/>
              <a:gd name="connsiteY176" fmla="*/ 6285791 h 6858000"/>
              <a:gd name="connsiteX177" fmla="*/ 9733714 w 12192000"/>
              <a:gd name="connsiteY177" fmla="*/ 6296921 h 6858000"/>
              <a:gd name="connsiteX178" fmla="*/ 9702370 w 12192000"/>
              <a:gd name="connsiteY178" fmla="*/ 6267880 h 6858000"/>
              <a:gd name="connsiteX179" fmla="*/ 9778235 w 12192000"/>
              <a:gd name="connsiteY179" fmla="*/ 6267880 h 6858000"/>
              <a:gd name="connsiteX180" fmla="*/ 9732563 w 12192000"/>
              <a:gd name="connsiteY180" fmla="*/ 6215939 h 6858000"/>
              <a:gd name="connsiteX181" fmla="*/ 10218456 w 12192000"/>
              <a:gd name="connsiteY181" fmla="*/ 6193679 h 6858000"/>
              <a:gd name="connsiteX182" fmla="*/ 10218456 w 12192000"/>
              <a:gd name="connsiteY182" fmla="*/ 6217475 h 6858000"/>
              <a:gd name="connsiteX183" fmla="*/ 10201569 w 12192000"/>
              <a:gd name="connsiteY183" fmla="*/ 6217475 h 6858000"/>
              <a:gd name="connsiteX184" fmla="*/ 10201569 w 12192000"/>
              <a:gd name="connsiteY184" fmla="*/ 6232059 h 6858000"/>
              <a:gd name="connsiteX185" fmla="*/ 10218456 w 12192000"/>
              <a:gd name="connsiteY185" fmla="*/ 6232059 h 6858000"/>
              <a:gd name="connsiteX186" fmla="*/ 10218456 w 12192000"/>
              <a:gd name="connsiteY186" fmla="*/ 6283617 h 6858000"/>
              <a:gd name="connsiteX187" fmla="*/ 10246730 w 12192000"/>
              <a:gd name="connsiteY187" fmla="*/ 6310611 h 6858000"/>
              <a:gd name="connsiteX188" fmla="*/ 10260930 w 12192000"/>
              <a:gd name="connsiteY188" fmla="*/ 6310611 h 6858000"/>
              <a:gd name="connsiteX189" fmla="*/ 10260930 w 12192000"/>
              <a:gd name="connsiteY189" fmla="*/ 6296154 h 6858000"/>
              <a:gd name="connsiteX190" fmla="*/ 10248393 w 12192000"/>
              <a:gd name="connsiteY190" fmla="*/ 6296154 h 6858000"/>
              <a:gd name="connsiteX191" fmla="*/ 10234576 w 12192000"/>
              <a:gd name="connsiteY191" fmla="*/ 6281186 h 6858000"/>
              <a:gd name="connsiteX192" fmla="*/ 10234576 w 12192000"/>
              <a:gd name="connsiteY192" fmla="*/ 6232059 h 6858000"/>
              <a:gd name="connsiteX193" fmla="*/ 10260930 w 12192000"/>
              <a:gd name="connsiteY193" fmla="*/ 6232059 h 6858000"/>
              <a:gd name="connsiteX194" fmla="*/ 10260930 w 12192000"/>
              <a:gd name="connsiteY194" fmla="*/ 6217475 h 6858000"/>
              <a:gd name="connsiteX195" fmla="*/ 10234576 w 12192000"/>
              <a:gd name="connsiteY195" fmla="*/ 6217475 h 6858000"/>
              <a:gd name="connsiteX196" fmla="*/ 10234576 w 12192000"/>
              <a:gd name="connsiteY196" fmla="*/ 6193679 h 6858000"/>
              <a:gd name="connsiteX197" fmla="*/ 11528755 w 12192000"/>
              <a:gd name="connsiteY197" fmla="*/ 6178326 h 6858000"/>
              <a:gd name="connsiteX198" fmla="*/ 11528755 w 12192000"/>
              <a:gd name="connsiteY198" fmla="*/ 6197900 h 6858000"/>
              <a:gd name="connsiteX199" fmla="*/ 11544875 w 12192000"/>
              <a:gd name="connsiteY199" fmla="*/ 6197900 h 6858000"/>
              <a:gd name="connsiteX200" fmla="*/ 11544875 w 12192000"/>
              <a:gd name="connsiteY200" fmla="*/ 6178326 h 6858000"/>
              <a:gd name="connsiteX201" fmla="*/ 11180008 w 12192000"/>
              <a:gd name="connsiteY201" fmla="*/ 6178326 h 6858000"/>
              <a:gd name="connsiteX202" fmla="*/ 11180008 w 12192000"/>
              <a:gd name="connsiteY202" fmla="*/ 6197900 h 6858000"/>
              <a:gd name="connsiteX203" fmla="*/ 11196128 w 12192000"/>
              <a:gd name="connsiteY203" fmla="*/ 6197900 h 6858000"/>
              <a:gd name="connsiteX204" fmla="*/ 11196128 w 12192000"/>
              <a:gd name="connsiteY204" fmla="*/ 6178326 h 6858000"/>
              <a:gd name="connsiteX205" fmla="*/ 11142011 w 12192000"/>
              <a:gd name="connsiteY205" fmla="*/ 6178326 h 6858000"/>
              <a:gd name="connsiteX206" fmla="*/ 11142011 w 12192000"/>
              <a:gd name="connsiteY206" fmla="*/ 6226813 h 6858000"/>
              <a:gd name="connsiteX207" fmla="*/ 11112330 w 12192000"/>
              <a:gd name="connsiteY207" fmla="*/ 6215939 h 6858000"/>
              <a:gd name="connsiteX208" fmla="*/ 11064611 w 12192000"/>
              <a:gd name="connsiteY208" fmla="*/ 6264042 h 6858000"/>
              <a:gd name="connsiteX209" fmla="*/ 11112330 w 12192000"/>
              <a:gd name="connsiteY209" fmla="*/ 6312145 h 6858000"/>
              <a:gd name="connsiteX210" fmla="*/ 11142011 w 12192000"/>
              <a:gd name="connsiteY210" fmla="*/ 6301270 h 6858000"/>
              <a:gd name="connsiteX211" fmla="*/ 11142011 w 12192000"/>
              <a:gd name="connsiteY211" fmla="*/ 6310610 h 6858000"/>
              <a:gd name="connsiteX212" fmla="*/ 11158131 w 12192000"/>
              <a:gd name="connsiteY212" fmla="*/ 6310610 h 6858000"/>
              <a:gd name="connsiteX213" fmla="*/ 11158131 w 12192000"/>
              <a:gd name="connsiteY213" fmla="*/ 6178326 h 6858000"/>
              <a:gd name="connsiteX214" fmla="*/ 10593430 w 12192000"/>
              <a:gd name="connsiteY214" fmla="*/ 6178326 h 6858000"/>
              <a:gd name="connsiteX215" fmla="*/ 10566180 w 12192000"/>
              <a:gd name="connsiteY215" fmla="*/ 6201098 h 6858000"/>
              <a:gd name="connsiteX216" fmla="*/ 10573089 w 12192000"/>
              <a:gd name="connsiteY216" fmla="*/ 6217474 h 6858000"/>
              <a:gd name="connsiteX217" fmla="*/ 10557353 w 12192000"/>
              <a:gd name="connsiteY217" fmla="*/ 6217474 h 6858000"/>
              <a:gd name="connsiteX218" fmla="*/ 10557353 w 12192000"/>
              <a:gd name="connsiteY218" fmla="*/ 6231930 h 6858000"/>
              <a:gd name="connsiteX219" fmla="*/ 10573601 w 12192000"/>
              <a:gd name="connsiteY219" fmla="*/ 6231930 h 6858000"/>
              <a:gd name="connsiteX220" fmla="*/ 10573601 w 12192000"/>
              <a:gd name="connsiteY220" fmla="*/ 6310610 h 6858000"/>
              <a:gd name="connsiteX221" fmla="*/ 10589464 w 12192000"/>
              <a:gd name="connsiteY221" fmla="*/ 6310610 h 6858000"/>
              <a:gd name="connsiteX222" fmla="*/ 10589464 w 12192000"/>
              <a:gd name="connsiteY222" fmla="*/ 6231930 h 6858000"/>
              <a:gd name="connsiteX223" fmla="*/ 10589720 w 12192000"/>
              <a:gd name="connsiteY223" fmla="*/ 6232058 h 6858000"/>
              <a:gd name="connsiteX224" fmla="*/ 10615691 w 12192000"/>
              <a:gd name="connsiteY224" fmla="*/ 6232058 h 6858000"/>
              <a:gd name="connsiteX225" fmla="*/ 10615691 w 12192000"/>
              <a:gd name="connsiteY225" fmla="*/ 6217602 h 6858000"/>
              <a:gd name="connsiteX226" fmla="*/ 10595989 w 12192000"/>
              <a:gd name="connsiteY226" fmla="*/ 6217602 h 6858000"/>
              <a:gd name="connsiteX227" fmla="*/ 10581916 w 12192000"/>
              <a:gd name="connsiteY227" fmla="*/ 6204680 h 6858000"/>
              <a:gd name="connsiteX228" fmla="*/ 10596117 w 12192000"/>
              <a:gd name="connsiteY228" fmla="*/ 6192910 h 6858000"/>
              <a:gd name="connsiteX229" fmla="*/ 10615563 w 12192000"/>
              <a:gd name="connsiteY229" fmla="*/ 6192910 h 6858000"/>
              <a:gd name="connsiteX230" fmla="*/ 10615563 w 12192000"/>
              <a:gd name="connsiteY230" fmla="*/ 6178326 h 6858000"/>
              <a:gd name="connsiteX231" fmla="*/ 10386177 w 12192000"/>
              <a:gd name="connsiteY231" fmla="*/ 6178326 h 6858000"/>
              <a:gd name="connsiteX232" fmla="*/ 10386177 w 12192000"/>
              <a:gd name="connsiteY232" fmla="*/ 6310610 h 6858000"/>
              <a:gd name="connsiteX233" fmla="*/ 10402297 w 12192000"/>
              <a:gd name="connsiteY233" fmla="*/ 6310610 h 6858000"/>
              <a:gd name="connsiteX234" fmla="*/ 10402297 w 12192000"/>
              <a:gd name="connsiteY234" fmla="*/ 6178326 h 6858000"/>
              <a:gd name="connsiteX235" fmla="*/ 10168946 w 12192000"/>
              <a:gd name="connsiteY235" fmla="*/ 6178326 h 6858000"/>
              <a:gd name="connsiteX236" fmla="*/ 10168946 w 12192000"/>
              <a:gd name="connsiteY236" fmla="*/ 6197900 h 6858000"/>
              <a:gd name="connsiteX237" fmla="*/ 10185066 w 12192000"/>
              <a:gd name="connsiteY237" fmla="*/ 6197900 h 6858000"/>
              <a:gd name="connsiteX238" fmla="*/ 10185066 w 12192000"/>
              <a:gd name="connsiteY238" fmla="*/ 6178326 h 6858000"/>
              <a:gd name="connsiteX239" fmla="*/ 9590812 w 12192000"/>
              <a:gd name="connsiteY239" fmla="*/ 6178326 h 6858000"/>
              <a:gd name="connsiteX240" fmla="*/ 9590812 w 12192000"/>
              <a:gd name="connsiteY240" fmla="*/ 6310610 h 6858000"/>
              <a:gd name="connsiteX241" fmla="*/ 9606932 w 12192000"/>
              <a:gd name="connsiteY241" fmla="*/ 6310610 h 6858000"/>
              <a:gd name="connsiteX242" fmla="*/ 9606932 w 12192000"/>
              <a:gd name="connsiteY242" fmla="*/ 6250225 h 6858000"/>
              <a:gd name="connsiteX243" fmla="*/ 9632391 w 12192000"/>
              <a:gd name="connsiteY243" fmla="*/ 6231035 h 6858000"/>
              <a:gd name="connsiteX244" fmla="*/ 9655930 w 12192000"/>
              <a:gd name="connsiteY244" fmla="*/ 6254703 h 6858000"/>
              <a:gd name="connsiteX245" fmla="*/ 9655930 w 12192000"/>
              <a:gd name="connsiteY245" fmla="*/ 6310610 h 6858000"/>
              <a:gd name="connsiteX246" fmla="*/ 9672050 w 12192000"/>
              <a:gd name="connsiteY246" fmla="*/ 6310610 h 6858000"/>
              <a:gd name="connsiteX247" fmla="*/ 9672050 w 12192000"/>
              <a:gd name="connsiteY247" fmla="*/ 6253807 h 6858000"/>
              <a:gd name="connsiteX248" fmla="*/ 9635973 w 12192000"/>
              <a:gd name="connsiteY248" fmla="*/ 6215939 h 6858000"/>
              <a:gd name="connsiteX249" fmla="*/ 9606932 w 12192000"/>
              <a:gd name="connsiteY249" fmla="*/ 6227836 h 6858000"/>
              <a:gd name="connsiteX250" fmla="*/ 9606932 w 12192000"/>
              <a:gd name="connsiteY250" fmla="*/ 6178326 h 6858000"/>
              <a:gd name="connsiteX251" fmla="*/ 9483476 w 12192000"/>
              <a:gd name="connsiteY251" fmla="*/ 6178326 h 6858000"/>
              <a:gd name="connsiteX252" fmla="*/ 9483476 w 12192000"/>
              <a:gd name="connsiteY252" fmla="*/ 6194702 h 6858000"/>
              <a:gd name="connsiteX253" fmla="*/ 9521089 w 12192000"/>
              <a:gd name="connsiteY253" fmla="*/ 6194702 h 6858000"/>
              <a:gd name="connsiteX254" fmla="*/ 9521089 w 12192000"/>
              <a:gd name="connsiteY254" fmla="*/ 6310610 h 6858000"/>
              <a:gd name="connsiteX255" fmla="*/ 9538104 w 12192000"/>
              <a:gd name="connsiteY255" fmla="*/ 6310610 h 6858000"/>
              <a:gd name="connsiteX256" fmla="*/ 9538104 w 12192000"/>
              <a:gd name="connsiteY256" fmla="*/ 6194702 h 6858000"/>
              <a:gd name="connsiteX257" fmla="*/ 9575844 w 12192000"/>
              <a:gd name="connsiteY257" fmla="*/ 6194702 h 6858000"/>
              <a:gd name="connsiteX258" fmla="*/ 9575844 w 12192000"/>
              <a:gd name="connsiteY258" fmla="*/ 6178326 h 6858000"/>
              <a:gd name="connsiteX259" fmla="*/ 10706908 w 12192000"/>
              <a:gd name="connsiteY259" fmla="*/ 6176791 h 6858000"/>
              <a:gd name="connsiteX260" fmla="*/ 10668144 w 12192000"/>
              <a:gd name="connsiteY260" fmla="*/ 6209926 h 6858000"/>
              <a:gd name="connsiteX261" fmla="*/ 10697185 w 12192000"/>
              <a:gd name="connsiteY261" fmla="*/ 6247410 h 6858000"/>
              <a:gd name="connsiteX262" fmla="*/ 10709339 w 12192000"/>
              <a:gd name="connsiteY262" fmla="*/ 6252656 h 6858000"/>
              <a:gd name="connsiteX263" fmla="*/ 10730960 w 12192000"/>
              <a:gd name="connsiteY263" fmla="*/ 6277219 h 6858000"/>
              <a:gd name="connsiteX264" fmla="*/ 10705885 w 12192000"/>
              <a:gd name="connsiteY264" fmla="*/ 6295770 h 6858000"/>
              <a:gd name="connsiteX265" fmla="*/ 10675692 w 12192000"/>
              <a:gd name="connsiteY265" fmla="*/ 6280290 h 6858000"/>
              <a:gd name="connsiteX266" fmla="*/ 10662771 w 12192000"/>
              <a:gd name="connsiteY266" fmla="*/ 6291548 h 6858000"/>
              <a:gd name="connsiteX267" fmla="*/ 10662771 w 12192000"/>
              <a:gd name="connsiteY267" fmla="*/ 6291676 h 6858000"/>
              <a:gd name="connsiteX268" fmla="*/ 10706013 w 12192000"/>
              <a:gd name="connsiteY268" fmla="*/ 6312145 h 6858000"/>
              <a:gd name="connsiteX269" fmla="*/ 10748103 w 12192000"/>
              <a:gd name="connsiteY269" fmla="*/ 6275428 h 6858000"/>
              <a:gd name="connsiteX270" fmla="*/ 10716887 w 12192000"/>
              <a:gd name="connsiteY270" fmla="*/ 6237943 h 6858000"/>
              <a:gd name="connsiteX271" fmla="*/ 10704733 w 12192000"/>
              <a:gd name="connsiteY271" fmla="*/ 6232698 h 6858000"/>
              <a:gd name="connsiteX272" fmla="*/ 10685159 w 12192000"/>
              <a:gd name="connsiteY272" fmla="*/ 6210310 h 6858000"/>
              <a:gd name="connsiteX273" fmla="*/ 10706269 w 12192000"/>
              <a:gd name="connsiteY273" fmla="*/ 6193039 h 6858000"/>
              <a:gd name="connsiteX274" fmla="*/ 10732111 w 12192000"/>
              <a:gd name="connsiteY274" fmla="*/ 6205704 h 6858000"/>
              <a:gd name="connsiteX275" fmla="*/ 10744137 w 12192000"/>
              <a:gd name="connsiteY275" fmla="*/ 6193806 h 6858000"/>
              <a:gd name="connsiteX276" fmla="*/ 10706908 w 12192000"/>
              <a:gd name="connsiteY276" fmla="*/ 6176791 h 6858000"/>
              <a:gd name="connsiteX277" fmla="*/ 9894527 w 12192000"/>
              <a:gd name="connsiteY277" fmla="*/ 6176791 h 6858000"/>
              <a:gd name="connsiteX278" fmla="*/ 9826594 w 12192000"/>
              <a:gd name="connsiteY278" fmla="*/ 6244468 h 6858000"/>
              <a:gd name="connsiteX279" fmla="*/ 9894527 w 12192000"/>
              <a:gd name="connsiteY279" fmla="*/ 6312145 h 6858000"/>
              <a:gd name="connsiteX280" fmla="*/ 9937513 w 12192000"/>
              <a:gd name="connsiteY280" fmla="*/ 6296537 h 6858000"/>
              <a:gd name="connsiteX281" fmla="*/ 9927534 w 12192000"/>
              <a:gd name="connsiteY281" fmla="*/ 6283616 h 6858000"/>
              <a:gd name="connsiteX282" fmla="*/ 9894399 w 12192000"/>
              <a:gd name="connsiteY282" fmla="*/ 6295897 h 6858000"/>
              <a:gd name="connsiteX283" fmla="*/ 9843865 w 12192000"/>
              <a:gd name="connsiteY283" fmla="*/ 6244468 h 6858000"/>
              <a:gd name="connsiteX284" fmla="*/ 9894399 w 12192000"/>
              <a:gd name="connsiteY284" fmla="*/ 6193039 h 6858000"/>
              <a:gd name="connsiteX285" fmla="*/ 9927534 w 12192000"/>
              <a:gd name="connsiteY285" fmla="*/ 6205320 h 6858000"/>
              <a:gd name="connsiteX286" fmla="*/ 9937513 w 12192000"/>
              <a:gd name="connsiteY286" fmla="*/ 6192399 h 6858000"/>
              <a:gd name="connsiteX287" fmla="*/ 9894527 w 12192000"/>
              <a:gd name="connsiteY287" fmla="*/ 6176791 h 6858000"/>
              <a:gd name="connsiteX288" fmla="*/ 11186916 w 12192000"/>
              <a:gd name="connsiteY288" fmla="*/ 5939090 h 6858000"/>
              <a:gd name="connsiteX289" fmla="*/ 11239241 w 12192000"/>
              <a:gd name="connsiteY289" fmla="*/ 5993717 h 6858000"/>
              <a:gd name="connsiteX290" fmla="*/ 11186916 w 12192000"/>
              <a:gd name="connsiteY290" fmla="*/ 6048345 h 6858000"/>
              <a:gd name="connsiteX291" fmla="*/ 11134591 w 12192000"/>
              <a:gd name="connsiteY291" fmla="*/ 5993717 h 6858000"/>
              <a:gd name="connsiteX292" fmla="*/ 11186916 w 12192000"/>
              <a:gd name="connsiteY292" fmla="*/ 5939090 h 6858000"/>
              <a:gd name="connsiteX293" fmla="*/ 10407031 w 12192000"/>
              <a:gd name="connsiteY293" fmla="*/ 5939090 h 6858000"/>
              <a:gd name="connsiteX294" fmla="*/ 10459356 w 12192000"/>
              <a:gd name="connsiteY294" fmla="*/ 5993717 h 6858000"/>
              <a:gd name="connsiteX295" fmla="*/ 10407031 w 12192000"/>
              <a:gd name="connsiteY295" fmla="*/ 6048345 h 6858000"/>
              <a:gd name="connsiteX296" fmla="*/ 10354706 w 12192000"/>
              <a:gd name="connsiteY296" fmla="*/ 5993717 h 6858000"/>
              <a:gd name="connsiteX297" fmla="*/ 10407031 w 12192000"/>
              <a:gd name="connsiteY297" fmla="*/ 5939090 h 6858000"/>
              <a:gd name="connsiteX298" fmla="*/ 11475279 w 12192000"/>
              <a:gd name="connsiteY298" fmla="*/ 5901605 h 6858000"/>
              <a:gd name="connsiteX299" fmla="*/ 11429095 w 12192000"/>
              <a:gd name="connsiteY299" fmla="*/ 5921179 h 6858000"/>
              <a:gd name="connsiteX300" fmla="*/ 11429095 w 12192000"/>
              <a:gd name="connsiteY300" fmla="*/ 5904420 h 6858000"/>
              <a:gd name="connsiteX301" fmla="*/ 11389691 w 12192000"/>
              <a:gd name="connsiteY301" fmla="*/ 5904420 h 6858000"/>
              <a:gd name="connsiteX302" fmla="*/ 11389691 w 12192000"/>
              <a:gd name="connsiteY302" fmla="*/ 6082887 h 6858000"/>
              <a:gd name="connsiteX303" fmla="*/ 11429095 w 12192000"/>
              <a:gd name="connsiteY303" fmla="*/ 6082887 h 6858000"/>
              <a:gd name="connsiteX304" fmla="*/ 11429095 w 12192000"/>
              <a:gd name="connsiteY304" fmla="*/ 5969410 h 6858000"/>
              <a:gd name="connsiteX305" fmla="*/ 11429223 w 12192000"/>
              <a:gd name="connsiteY305" fmla="*/ 5969410 h 6858000"/>
              <a:gd name="connsiteX306" fmla="*/ 11467859 w 12192000"/>
              <a:gd name="connsiteY306" fmla="*/ 5939090 h 6858000"/>
              <a:gd name="connsiteX307" fmla="*/ 11505087 w 12192000"/>
              <a:gd name="connsiteY307" fmla="*/ 5979005 h 6858000"/>
              <a:gd name="connsiteX308" fmla="*/ 11505087 w 12192000"/>
              <a:gd name="connsiteY308" fmla="*/ 6082887 h 6858000"/>
              <a:gd name="connsiteX309" fmla="*/ 11544491 w 12192000"/>
              <a:gd name="connsiteY309" fmla="*/ 6082887 h 6858000"/>
              <a:gd name="connsiteX310" fmla="*/ 11544491 w 12192000"/>
              <a:gd name="connsiteY310" fmla="*/ 5978365 h 6858000"/>
              <a:gd name="connsiteX311" fmla="*/ 11544107 w 12192000"/>
              <a:gd name="connsiteY311" fmla="*/ 5970178 h 6858000"/>
              <a:gd name="connsiteX312" fmla="*/ 11583127 w 12192000"/>
              <a:gd name="connsiteY312" fmla="*/ 5939090 h 6858000"/>
              <a:gd name="connsiteX313" fmla="*/ 11619972 w 12192000"/>
              <a:gd name="connsiteY313" fmla="*/ 5979005 h 6858000"/>
              <a:gd name="connsiteX314" fmla="*/ 11619972 w 12192000"/>
              <a:gd name="connsiteY314" fmla="*/ 6082887 h 6858000"/>
              <a:gd name="connsiteX315" fmla="*/ 11659376 w 12192000"/>
              <a:gd name="connsiteY315" fmla="*/ 6082887 h 6858000"/>
              <a:gd name="connsiteX316" fmla="*/ 11659376 w 12192000"/>
              <a:gd name="connsiteY316" fmla="*/ 5978365 h 6858000"/>
              <a:gd name="connsiteX317" fmla="*/ 11590291 w 12192000"/>
              <a:gd name="connsiteY317" fmla="*/ 5901605 h 6858000"/>
              <a:gd name="connsiteX318" fmla="*/ 11531186 w 12192000"/>
              <a:gd name="connsiteY318" fmla="*/ 5929111 h 6858000"/>
              <a:gd name="connsiteX319" fmla="*/ 11475279 w 12192000"/>
              <a:gd name="connsiteY319" fmla="*/ 5901605 h 6858000"/>
              <a:gd name="connsiteX320" fmla="*/ 11186916 w 12192000"/>
              <a:gd name="connsiteY320" fmla="*/ 5901605 h 6858000"/>
              <a:gd name="connsiteX321" fmla="*/ 11094164 w 12192000"/>
              <a:gd name="connsiteY321" fmla="*/ 5993717 h 6858000"/>
              <a:gd name="connsiteX322" fmla="*/ 11186916 w 12192000"/>
              <a:gd name="connsiteY322" fmla="*/ 6085830 h 6858000"/>
              <a:gd name="connsiteX323" fmla="*/ 11279668 w 12192000"/>
              <a:gd name="connsiteY323" fmla="*/ 5993717 h 6858000"/>
              <a:gd name="connsiteX324" fmla="*/ 11186916 w 12192000"/>
              <a:gd name="connsiteY324" fmla="*/ 5901605 h 6858000"/>
              <a:gd name="connsiteX325" fmla="*/ 10617610 w 12192000"/>
              <a:gd name="connsiteY325" fmla="*/ 5901605 h 6858000"/>
              <a:gd name="connsiteX326" fmla="*/ 10532226 w 12192000"/>
              <a:gd name="connsiteY326" fmla="*/ 5957358 h 6858000"/>
              <a:gd name="connsiteX327" fmla="*/ 10525254 w 12192000"/>
              <a:gd name="connsiteY327" fmla="*/ 5993653 h 6858000"/>
              <a:gd name="connsiteX328" fmla="*/ 10525242 w 12192000"/>
              <a:gd name="connsiteY328" fmla="*/ 5993589 h 6858000"/>
              <a:gd name="connsiteX329" fmla="*/ 10525242 w 12192000"/>
              <a:gd name="connsiteY329" fmla="*/ 5993717 h 6858000"/>
              <a:gd name="connsiteX330" fmla="*/ 10525254 w 12192000"/>
              <a:gd name="connsiteY330" fmla="*/ 5993653 h 6858000"/>
              <a:gd name="connsiteX331" fmla="*/ 10532226 w 12192000"/>
              <a:gd name="connsiteY331" fmla="*/ 6030003 h 6858000"/>
              <a:gd name="connsiteX332" fmla="*/ 10617610 w 12192000"/>
              <a:gd name="connsiteY332" fmla="*/ 6085702 h 6858000"/>
              <a:gd name="connsiteX333" fmla="*/ 10686055 w 12192000"/>
              <a:gd name="connsiteY333" fmla="*/ 6056021 h 6858000"/>
              <a:gd name="connsiteX334" fmla="*/ 10659189 w 12192000"/>
              <a:gd name="connsiteY334" fmla="*/ 6028515 h 6858000"/>
              <a:gd name="connsiteX335" fmla="*/ 10617610 w 12192000"/>
              <a:gd name="connsiteY335" fmla="*/ 6047450 h 6858000"/>
              <a:gd name="connsiteX336" fmla="*/ 10565669 w 12192000"/>
              <a:gd name="connsiteY336" fmla="*/ 5993589 h 6858000"/>
              <a:gd name="connsiteX337" fmla="*/ 10617610 w 12192000"/>
              <a:gd name="connsiteY337" fmla="*/ 5939729 h 6858000"/>
              <a:gd name="connsiteX338" fmla="*/ 10659189 w 12192000"/>
              <a:gd name="connsiteY338" fmla="*/ 5958664 h 6858000"/>
              <a:gd name="connsiteX339" fmla="*/ 10686055 w 12192000"/>
              <a:gd name="connsiteY339" fmla="*/ 5931158 h 6858000"/>
              <a:gd name="connsiteX340" fmla="*/ 10617610 w 12192000"/>
              <a:gd name="connsiteY340" fmla="*/ 5901605 h 6858000"/>
              <a:gd name="connsiteX341" fmla="*/ 10407031 w 12192000"/>
              <a:gd name="connsiteY341" fmla="*/ 5901605 h 6858000"/>
              <a:gd name="connsiteX342" fmla="*/ 10314279 w 12192000"/>
              <a:gd name="connsiteY342" fmla="*/ 5993717 h 6858000"/>
              <a:gd name="connsiteX343" fmla="*/ 10407031 w 12192000"/>
              <a:gd name="connsiteY343" fmla="*/ 6085830 h 6858000"/>
              <a:gd name="connsiteX344" fmla="*/ 10499783 w 12192000"/>
              <a:gd name="connsiteY344" fmla="*/ 5993717 h 6858000"/>
              <a:gd name="connsiteX345" fmla="*/ 10407031 w 12192000"/>
              <a:gd name="connsiteY345" fmla="*/ 5901605 h 6858000"/>
              <a:gd name="connsiteX346" fmla="*/ 9720538 w 12192000"/>
              <a:gd name="connsiteY346" fmla="*/ 5875379 h 6858000"/>
              <a:gd name="connsiteX347" fmla="*/ 9720538 w 12192000"/>
              <a:gd name="connsiteY347" fmla="*/ 5875507 h 6858000"/>
              <a:gd name="connsiteX348" fmla="*/ 9835678 w 12192000"/>
              <a:gd name="connsiteY348" fmla="*/ 5990264 h 6858000"/>
              <a:gd name="connsiteX349" fmla="*/ 9919091 w 12192000"/>
              <a:gd name="connsiteY349" fmla="*/ 5907235 h 6858000"/>
              <a:gd name="connsiteX350" fmla="*/ 9919091 w 12192000"/>
              <a:gd name="connsiteY350" fmla="*/ 6048730 h 6858000"/>
              <a:gd name="connsiteX351" fmla="*/ 9521984 w 12192000"/>
              <a:gd name="connsiteY351" fmla="*/ 6048730 h 6858000"/>
              <a:gd name="connsiteX352" fmla="*/ 9521984 w 12192000"/>
              <a:gd name="connsiteY352" fmla="*/ 5907107 h 6858000"/>
              <a:gd name="connsiteX353" fmla="*/ 9605397 w 12192000"/>
              <a:gd name="connsiteY353" fmla="*/ 5990136 h 6858000"/>
              <a:gd name="connsiteX354" fmla="*/ 10211420 w 12192000"/>
              <a:gd name="connsiteY354" fmla="*/ 5862586 h 6858000"/>
              <a:gd name="connsiteX355" fmla="*/ 10211420 w 12192000"/>
              <a:gd name="connsiteY355" fmla="*/ 5904548 h 6858000"/>
              <a:gd name="connsiteX356" fmla="*/ 10182251 w 12192000"/>
              <a:gd name="connsiteY356" fmla="*/ 5904548 h 6858000"/>
              <a:gd name="connsiteX357" fmla="*/ 10182251 w 12192000"/>
              <a:gd name="connsiteY357" fmla="*/ 5939474 h 6858000"/>
              <a:gd name="connsiteX358" fmla="*/ 10211420 w 12192000"/>
              <a:gd name="connsiteY358" fmla="*/ 5939474 h 6858000"/>
              <a:gd name="connsiteX359" fmla="*/ 10211420 w 12192000"/>
              <a:gd name="connsiteY359" fmla="*/ 6028644 h 6858000"/>
              <a:gd name="connsiteX360" fmla="*/ 10266176 w 12192000"/>
              <a:gd name="connsiteY360" fmla="*/ 6082888 h 6858000"/>
              <a:gd name="connsiteX361" fmla="*/ 10295600 w 12192000"/>
              <a:gd name="connsiteY361" fmla="*/ 6082888 h 6858000"/>
              <a:gd name="connsiteX362" fmla="*/ 10295600 w 12192000"/>
              <a:gd name="connsiteY362" fmla="*/ 6046811 h 6858000"/>
              <a:gd name="connsiteX363" fmla="*/ 10276282 w 12192000"/>
              <a:gd name="connsiteY363" fmla="*/ 6046811 h 6858000"/>
              <a:gd name="connsiteX364" fmla="*/ 10250824 w 12192000"/>
              <a:gd name="connsiteY364" fmla="*/ 6020456 h 6858000"/>
              <a:gd name="connsiteX365" fmla="*/ 10250824 w 12192000"/>
              <a:gd name="connsiteY365" fmla="*/ 5939474 h 6858000"/>
              <a:gd name="connsiteX366" fmla="*/ 10295600 w 12192000"/>
              <a:gd name="connsiteY366" fmla="*/ 5939474 h 6858000"/>
              <a:gd name="connsiteX367" fmla="*/ 10295600 w 12192000"/>
              <a:gd name="connsiteY367" fmla="*/ 5904548 h 6858000"/>
              <a:gd name="connsiteX368" fmla="*/ 10250824 w 12192000"/>
              <a:gd name="connsiteY368" fmla="*/ 5904548 h 6858000"/>
              <a:gd name="connsiteX369" fmla="*/ 10250824 w 12192000"/>
              <a:gd name="connsiteY369" fmla="*/ 5862586 h 6858000"/>
              <a:gd name="connsiteX370" fmla="*/ 11311779 w 12192000"/>
              <a:gd name="connsiteY370" fmla="*/ 5833800 h 6858000"/>
              <a:gd name="connsiteX371" fmla="*/ 11311779 w 12192000"/>
              <a:gd name="connsiteY371" fmla="*/ 6082887 h 6858000"/>
              <a:gd name="connsiteX372" fmla="*/ 11351183 w 12192000"/>
              <a:gd name="connsiteY372" fmla="*/ 6082887 h 6858000"/>
              <a:gd name="connsiteX373" fmla="*/ 11351183 w 12192000"/>
              <a:gd name="connsiteY373" fmla="*/ 5833800 h 6858000"/>
              <a:gd name="connsiteX374" fmla="*/ 10899960 w 12192000"/>
              <a:gd name="connsiteY374" fmla="*/ 5833800 h 6858000"/>
              <a:gd name="connsiteX375" fmla="*/ 10899960 w 12192000"/>
              <a:gd name="connsiteY375" fmla="*/ 6082887 h 6858000"/>
              <a:gd name="connsiteX376" fmla="*/ 10939364 w 12192000"/>
              <a:gd name="connsiteY376" fmla="*/ 6082887 h 6858000"/>
              <a:gd name="connsiteX377" fmla="*/ 10939364 w 12192000"/>
              <a:gd name="connsiteY377" fmla="*/ 5970433 h 6858000"/>
              <a:gd name="connsiteX378" fmla="*/ 10939492 w 12192000"/>
              <a:gd name="connsiteY378" fmla="*/ 5970561 h 6858000"/>
              <a:gd name="connsiteX379" fmla="*/ 10982094 w 12192000"/>
              <a:gd name="connsiteY379" fmla="*/ 5939218 h 6858000"/>
              <a:gd name="connsiteX380" fmla="*/ 11022905 w 12192000"/>
              <a:gd name="connsiteY380" fmla="*/ 5979133 h 6858000"/>
              <a:gd name="connsiteX381" fmla="*/ 11022905 w 12192000"/>
              <a:gd name="connsiteY381" fmla="*/ 6083015 h 6858000"/>
              <a:gd name="connsiteX382" fmla="*/ 11062308 w 12192000"/>
              <a:gd name="connsiteY382" fmla="*/ 6083015 h 6858000"/>
              <a:gd name="connsiteX383" fmla="*/ 11062308 w 12192000"/>
              <a:gd name="connsiteY383" fmla="*/ 5978493 h 6858000"/>
              <a:gd name="connsiteX384" fmla="*/ 10989514 w 12192000"/>
              <a:gd name="connsiteY384" fmla="*/ 5901733 h 6858000"/>
              <a:gd name="connsiteX385" fmla="*/ 10939364 w 12192000"/>
              <a:gd name="connsiteY385" fmla="*/ 5921307 h 6858000"/>
              <a:gd name="connsiteX386" fmla="*/ 10939364 w 12192000"/>
              <a:gd name="connsiteY386" fmla="*/ 5833800 h 6858000"/>
              <a:gd name="connsiteX387" fmla="*/ 10714712 w 12192000"/>
              <a:gd name="connsiteY387" fmla="*/ 5833800 h 6858000"/>
              <a:gd name="connsiteX388" fmla="*/ 10714712 w 12192000"/>
              <a:gd name="connsiteY388" fmla="*/ 6082887 h 6858000"/>
              <a:gd name="connsiteX389" fmla="*/ 10754116 w 12192000"/>
              <a:gd name="connsiteY389" fmla="*/ 6082887 h 6858000"/>
              <a:gd name="connsiteX390" fmla="*/ 10754116 w 12192000"/>
              <a:gd name="connsiteY390" fmla="*/ 5993717 h 6858000"/>
              <a:gd name="connsiteX391" fmla="*/ 10832923 w 12192000"/>
              <a:gd name="connsiteY391" fmla="*/ 6082887 h 6858000"/>
              <a:gd name="connsiteX392" fmla="*/ 10881282 w 12192000"/>
              <a:gd name="connsiteY392" fmla="*/ 6082887 h 6858000"/>
              <a:gd name="connsiteX393" fmla="*/ 10797869 w 12192000"/>
              <a:gd name="connsiteY393" fmla="*/ 5988984 h 6858000"/>
              <a:gd name="connsiteX394" fmla="*/ 10872327 w 12192000"/>
              <a:gd name="connsiteY394" fmla="*/ 5904420 h 6858000"/>
              <a:gd name="connsiteX395" fmla="*/ 10825759 w 12192000"/>
              <a:gd name="connsiteY395" fmla="*/ 5904420 h 6858000"/>
              <a:gd name="connsiteX396" fmla="*/ 10754116 w 12192000"/>
              <a:gd name="connsiteY396" fmla="*/ 5985146 h 6858000"/>
              <a:gd name="connsiteX397" fmla="*/ 10754116 w 12192000"/>
              <a:gd name="connsiteY397" fmla="*/ 5833800 h 6858000"/>
              <a:gd name="connsiteX398" fmla="*/ 10099222 w 12192000"/>
              <a:gd name="connsiteY398" fmla="*/ 5830730 h 6858000"/>
              <a:gd name="connsiteX399" fmla="*/ 10024892 w 12192000"/>
              <a:gd name="connsiteY399" fmla="*/ 5896744 h 6858000"/>
              <a:gd name="connsiteX400" fmla="*/ 10081311 w 12192000"/>
              <a:gd name="connsiteY400" fmla="*/ 5969410 h 6858000"/>
              <a:gd name="connsiteX401" fmla="*/ 10101013 w 12192000"/>
              <a:gd name="connsiteY401" fmla="*/ 5977854 h 6858000"/>
              <a:gd name="connsiteX402" fmla="*/ 10137346 w 12192000"/>
              <a:gd name="connsiteY402" fmla="*/ 6018281 h 6858000"/>
              <a:gd name="connsiteX403" fmla="*/ 10098966 w 12192000"/>
              <a:gd name="connsiteY403" fmla="*/ 6047066 h 6858000"/>
              <a:gd name="connsiteX404" fmla="*/ 10046129 w 12192000"/>
              <a:gd name="connsiteY404" fmla="*/ 6017258 h 6858000"/>
              <a:gd name="connsiteX405" fmla="*/ 10015249 w 12192000"/>
              <a:gd name="connsiteY405" fmla="*/ 6043161 h 6858000"/>
              <a:gd name="connsiteX406" fmla="*/ 10015041 w 12192000"/>
              <a:gd name="connsiteY406" fmla="*/ 6042972 h 6858000"/>
              <a:gd name="connsiteX407" fmla="*/ 10015169 w 12192000"/>
              <a:gd name="connsiteY407" fmla="*/ 6043228 h 6858000"/>
              <a:gd name="connsiteX408" fmla="*/ 10015249 w 12192000"/>
              <a:gd name="connsiteY408" fmla="*/ 6043161 h 6858000"/>
              <a:gd name="connsiteX409" fmla="*/ 10048880 w 12192000"/>
              <a:gd name="connsiteY409" fmla="*/ 6073804 h 6858000"/>
              <a:gd name="connsiteX410" fmla="*/ 10099222 w 12192000"/>
              <a:gd name="connsiteY410" fmla="*/ 6085446 h 6858000"/>
              <a:gd name="connsiteX411" fmla="*/ 10178796 w 12192000"/>
              <a:gd name="connsiteY411" fmla="*/ 6014571 h 6858000"/>
              <a:gd name="connsiteX412" fmla="*/ 10121354 w 12192000"/>
              <a:gd name="connsiteY412" fmla="*/ 5943312 h 6858000"/>
              <a:gd name="connsiteX413" fmla="*/ 10102036 w 12192000"/>
              <a:gd name="connsiteY413" fmla="*/ 5934612 h 6858000"/>
              <a:gd name="connsiteX414" fmla="*/ 10065703 w 12192000"/>
              <a:gd name="connsiteY414" fmla="*/ 5896360 h 6858000"/>
              <a:gd name="connsiteX415" fmla="*/ 10098838 w 12192000"/>
              <a:gd name="connsiteY415" fmla="*/ 5869366 h 6858000"/>
              <a:gd name="connsiteX416" fmla="*/ 10141184 w 12192000"/>
              <a:gd name="connsiteY416" fmla="*/ 5891499 h 6858000"/>
              <a:gd name="connsiteX417" fmla="*/ 10169329 w 12192000"/>
              <a:gd name="connsiteY417" fmla="*/ 5862330 h 6858000"/>
              <a:gd name="connsiteX418" fmla="*/ 10099222 w 12192000"/>
              <a:gd name="connsiteY418" fmla="*/ 5830730 h 6858000"/>
              <a:gd name="connsiteX419" fmla="*/ 9483476 w 12192000"/>
              <a:gd name="connsiteY419" fmla="*/ 5814355 h 6858000"/>
              <a:gd name="connsiteX420" fmla="*/ 9483476 w 12192000"/>
              <a:gd name="connsiteY420" fmla="*/ 6085703 h 6858000"/>
              <a:gd name="connsiteX421" fmla="*/ 9957599 w 12192000"/>
              <a:gd name="connsiteY421" fmla="*/ 6085703 h 6858000"/>
              <a:gd name="connsiteX422" fmla="*/ 9957599 w 12192000"/>
              <a:gd name="connsiteY422" fmla="*/ 5814355 h 6858000"/>
              <a:gd name="connsiteX423" fmla="*/ 9835678 w 12192000"/>
              <a:gd name="connsiteY423" fmla="*/ 5935892 h 6858000"/>
              <a:gd name="connsiteX424" fmla="*/ 9720538 w 12192000"/>
              <a:gd name="connsiteY424" fmla="*/ 5821135 h 6858000"/>
              <a:gd name="connsiteX425" fmla="*/ 9605397 w 12192000"/>
              <a:gd name="connsiteY425" fmla="*/ 5935764 h 6858000"/>
              <a:gd name="connsiteX426" fmla="*/ 0 w 12192000"/>
              <a:gd name="connsiteY426" fmla="*/ 0 h 6858000"/>
              <a:gd name="connsiteX427" fmla="*/ 12192000 w 12192000"/>
              <a:gd name="connsiteY427" fmla="*/ 0 h 6858000"/>
              <a:gd name="connsiteX428" fmla="*/ 12192000 w 12192000"/>
              <a:gd name="connsiteY428" fmla="*/ 6858000 h 6858000"/>
              <a:gd name="connsiteX429" fmla="*/ 0 w 12192000"/>
              <a:gd name="connsiteY42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2192000" h="6858000">
                <a:moveTo>
                  <a:pt x="11608714" y="6231035"/>
                </a:moveTo>
                <a:cubicBezTo>
                  <a:pt x="11622275" y="6231035"/>
                  <a:pt x="11632766" y="6237432"/>
                  <a:pt x="11638139" y="6246131"/>
                </a:cubicBezTo>
                <a:lnTo>
                  <a:pt x="11638139" y="6281953"/>
                </a:lnTo>
                <a:cubicBezTo>
                  <a:pt x="11632638" y="6290652"/>
                  <a:pt x="11622147" y="6297049"/>
                  <a:pt x="11608714" y="6297049"/>
                </a:cubicBezTo>
                <a:cubicBezTo>
                  <a:pt x="11590292" y="6297049"/>
                  <a:pt x="11577243" y="6282465"/>
                  <a:pt x="11577243" y="6264042"/>
                </a:cubicBezTo>
                <a:cubicBezTo>
                  <a:pt x="11577243" y="6245620"/>
                  <a:pt x="11590420" y="6231035"/>
                  <a:pt x="11608714" y="6231035"/>
                </a:cubicBezTo>
                <a:close/>
                <a:moveTo>
                  <a:pt x="11364488" y="6231035"/>
                </a:moveTo>
                <a:cubicBezTo>
                  <a:pt x="11378049" y="6231035"/>
                  <a:pt x="11388540" y="6237432"/>
                  <a:pt x="11393913" y="6246131"/>
                </a:cubicBezTo>
                <a:lnTo>
                  <a:pt x="11393913" y="6281953"/>
                </a:lnTo>
                <a:cubicBezTo>
                  <a:pt x="11388412" y="6290652"/>
                  <a:pt x="11377921" y="6297049"/>
                  <a:pt x="11364488" y="6297049"/>
                </a:cubicBezTo>
                <a:cubicBezTo>
                  <a:pt x="11346066" y="6297049"/>
                  <a:pt x="11333016" y="6282465"/>
                  <a:pt x="11333016" y="6264042"/>
                </a:cubicBezTo>
                <a:cubicBezTo>
                  <a:pt x="11333016" y="6245620"/>
                  <a:pt x="11346194" y="6231035"/>
                  <a:pt x="11364488" y="6231035"/>
                </a:cubicBezTo>
                <a:close/>
                <a:moveTo>
                  <a:pt x="11112586" y="6231035"/>
                </a:moveTo>
                <a:cubicBezTo>
                  <a:pt x="11126147" y="6231035"/>
                  <a:pt x="11136510" y="6237431"/>
                  <a:pt x="11142011" y="6246131"/>
                </a:cubicBezTo>
                <a:lnTo>
                  <a:pt x="11142011" y="6281952"/>
                </a:lnTo>
                <a:cubicBezTo>
                  <a:pt x="11136510" y="6290652"/>
                  <a:pt x="11126019" y="6297049"/>
                  <a:pt x="11112586" y="6297049"/>
                </a:cubicBezTo>
                <a:cubicBezTo>
                  <a:pt x="11094164" y="6297049"/>
                  <a:pt x="11081114" y="6282464"/>
                  <a:pt x="11081114" y="6264042"/>
                </a:cubicBezTo>
                <a:cubicBezTo>
                  <a:pt x="11081114" y="6245619"/>
                  <a:pt x="11094292" y="6231035"/>
                  <a:pt x="11112586" y="6231035"/>
                </a:cubicBezTo>
                <a:close/>
                <a:moveTo>
                  <a:pt x="10902391" y="6231035"/>
                </a:moveTo>
                <a:cubicBezTo>
                  <a:pt x="10915952" y="6231035"/>
                  <a:pt x="10926443" y="6237432"/>
                  <a:pt x="10931816" y="6246131"/>
                </a:cubicBezTo>
                <a:lnTo>
                  <a:pt x="10931816" y="6281953"/>
                </a:lnTo>
                <a:cubicBezTo>
                  <a:pt x="10926315" y="6290652"/>
                  <a:pt x="10915824" y="6297049"/>
                  <a:pt x="10902391" y="6297049"/>
                </a:cubicBezTo>
                <a:cubicBezTo>
                  <a:pt x="10883969" y="6297049"/>
                  <a:pt x="10870919" y="6282465"/>
                  <a:pt x="10870919" y="6264042"/>
                </a:cubicBezTo>
                <a:cubicBezTo>
                  <a:pt x="10870919" y="6245620"/>
                  <a:pt x="10884097" y="6231035"/>
                  <a:pt x="10902391" y="6231035"/>
                </a:cubicBezTo>
                <a:close/>
                <a:moveTo>
                  <a:pt x="10503621" y="6231035"/>
                </a:moveTo>
                <a:cubicBezTo>
                  <a:pt x="10522811" y="6231035"/>
                  <a:pt x="10535476" y="6245620"/>
                  <a:pt x="10535476" y="6264042"/>
                </a:cubicBezTo>
                <a:cubicBezTo>
                  <a:pt x="10535476" y="6282465"/>
                  <a:pt x="10522683" y="6297049"/>
                  <a:pt x="10503621" y="6297049"/>
                </a:cubicBezTo>
                <a:cubicBezTo>
                  <a:pt x="10484559" y="6297049"/>
                  <a:pt x="10471637" y="6282465"/>
                  <a:pt x="10471637" y="6264042"/>
                </a:cubicBezTo>
                <a:cubicBezTo>
                  <a:pt x="10471637" y="6245620"/>
                  <a:pt x="10484431" y="6231035"/>
                  <a:pt x="10503621" y="6231035"/>
                </a:cubicBezTo>
                <a:close/>
                <a:moveTo>
                  <a:pt x="10318884" y="6231035"/>
                </a:moveTo>
                <a:cubicBezTo>
                  <a:pt x="10332445" y="6231035"/>
                  <a:pt x="10342808" y="6237432"/>
                  <a:pt x="10348309" y="6246131"/>
                </a:cubicBezTo>
                <a:lnTo>
                  <a:pt x="10348309" y="6281953"/>
                </a:lnTo>
                <a:cubicBezTo>
                  <a:pt x="10342808" y="6290652"/>
                  <a:pt x="10332317" y="6297049"/>
                  <a:pt x="10318884" y="6297049"/>
                </a:cubicBezTo>
                <a:cubicBezTo>
                  <a:pt x="10300462" y="6297049"/>
                  <a:pt x="10287412" y="6282465"/>
                  <a:pt x="10287412" y="6264042"/>
                </a:cubicBezTo>
                <a:cubicBezTo>
                  <a:pt x="10287412" y="6245620"/>
                  <a:pt x="10300590" y="6231035"/>
                  <a:pt x="10318884" y="6231035"/>
                </a:cubicBezTo>
                <a:close/>
                <a:moveTo>
                  <a:pt x="10105363" y="6231035"/>
                </a:moveTo>
                <a:cubicBezTo>
                  <a:pt x="10123785" y="6231035"/>
                  <a:pt x="10136834" y="6245620"/>
                  <a:pt x="10136834" y="6264042"/>
                </a:cubicBezTo>
                <a:cubicBezTo>
                  <a:pt x="10136834" y="6282465"/>
                  <a:pt x="10123657" y="6297049"/>
                  <a:pt x="10105363" y="6297049"/>
                </a:cubicBezTo>
                <a:cubicBezTo>
                  <a:pt x="10091929" y="6297049"/>
                  <a:pt x="10081439" y="6290652"/>
                  <a:pt x="10076066" y="6281953"/>
                </a:cubicBezTo>
                <a:lnTo>
                  <a:pt x="10076066" y="6246131"/>
                </a:lnTo>
                <a:cubicBezTo>
                  <a:pt x="10081439" y="6237432"/>
                  <a:pt x="10091929" y="6231035"/>
                  <a:pt x="10105363" y="6231035"/>
                </a:cubicBezTo>
                <a:close/>
                <a:moveTo>
                  <a:pt x="9992524" y="6231035"/>
                </a:moveTo>
                <a:cubicBezTo>
                  <a:pt x="10006085" y="6231035"/>
                  <a:pt x="10016576" y="6237432"/>
                  <a:pt x="10021949" y="6246131"/>
                </a:cubicBezTo>
                <a:lnTo>
                  <a:pt x="10021949" y="6281953"/>
                </a:lnTo>
                <a:cubicBezTo>
                  <a:pt x="10016448" y="6290652"/>
                  <a:pt x="10005957" y="6297049"/>
                  <a:pt x="9992524" y="6297049"/>
                </a:cubicBezTo>
                <a:cubicBezTo>
                  <a:pt x="9974102" y="6297049"/>
                  <a:pt x="9961052" y="6282465"/>
                  <a:pt x="9961052" y="6264042"/>
                </a:cubicBezTo>
                <a:cubicBezTo>
                  <a:pt x="9961052" y="6245620"/>
                  <a:pt x="9974230" y="6231035"/>
                  <a:pt x="9992524" y="6231035"/>
                </a:cubicBezTo>
                <a:close/>
                <a:moveTo>
                  <a:pt x="9731667" y="6230651"/>
                </a:moveTo>
                <a:cubicBezTo>
                  <a:pt x="9745868" y="6230523"/>
                  <a:pt x="9757894" y="6238711"/>
                  <a:pt x="9760069" y="6253935"/>
                </a:cubicBezTo>
                <a:lnTo>
                  <a:pt x="9703010" y="6253935"/>
                </a:lnTo>
                <a:cubicBezTo>
                  <a:pt x="9706464" y="6239607"/>
                  <a:pt x="9718234" y="6230651"/>
                  <a:pt x="9731667" y="6230651"/>
                </a:cubicBezTo>
                <a:close/>
                <a:moveTo>
                  <a:pt x="11528755" y="6217474"/>
                </a:moveTo>
                <a:lnTo>
                  <a:pt x="11528755" y="6310610"/>
                </a:lnTo>
                <a:lnTo>
                  <a:pt x="11544875" y="6310610"/>
                </a:lnTo>
                <a:lnTo>
                  <a:pt x="11544875" y="6217474"/>
                </a:lnTo>
                <a:close/>
                <a:moveTo>
                  <a:pt x="11417965" y="6217474"/>
                </a:moveTo>
                <a:lnTo>
                  <a:pt x="11467348" y="6312145"/>
                </a:lnTo>
                <a:lnTo>
                  <a:pt x="11516986" y="6217474"/>
                </a:lnTo>
                <a:lnTo>
                  <a:pt x="11498819" y="6217474"/>
                </a:lnTo>
                <a:lnTo>
                  <a:pt x="11467348" y="6280290"/>
                </a:lnTo>
                <a:lnTo>
                  <a:pt x="11436132" y="6217474"/>
                </a:lnTo>
                <a:close/>
                <a:moveTo>
                  <a:pt x="11180008" y="6217474"/>
                </a:moveTo>
                <a:lnTo>
                  <a:pt x="11180008" y="6310610"/>
                </a:lnTo>
                <a:lnTo>
                  <a:pt x="11196128" y="6310610"/>
                </a:lnTo>
                <a:lnTo>
                  <a:pt x="11196128" y="6217474"/>
                </a:lnTo>
                <a:close/>
                <a:moveTo>
                  <a:pt x="10168946" y="6217474"/>
                </a:moveTo>
                <a:lnTo>
                  <a:pt x="10168946" y="6310610"/>
                </a:lnTo>
                <a:lnTo>
                  <a:pt x="10185066" y="6310610"/>
                </a:lnTo>
                <a:lnTo>
                  <a:pt x="10185066" y="6217474"/>
                </a:lnTo>
                <a:close/>
                <a:moveTo>
                  <a:pt x="11608459" y="6215939"/>
                </a:moveTo>
                <a:cubicBezTo>
                  <a:pt x="11580953" y="6215939"/>
                  <a:pt x="11560739" y="6237048"/>
                  <a:pt x="11560739" y="6264042"/>
                </a:cubicBezTo>
                <a:cubicBezTo>
                  <a:pt x="11560739" y="6291036"/>
                  <a:pt x="11580953" y="6312145"/>
                  <a:pt x="11608459" y="6312145"/>
                </a:cubicBezTo>
                <a:cubicBezTo>
                  <a:pt x="11619845" y="6312145"/>
                  <a:pt x="11630463" y="6308307"/>
                  <a:pt x="11638139" y="6301271"/>
                </a:cubicBezTo>
                <a:lnTo>
                  <a:pt x="11638139" y="6310610"/>
                </a:lnTo>
                <a:lnTo>
                  <a:pt x="11654259" y="6310610"/>
                </a:lnTo>
                <a:lnTo>
                  <a:pt x="11654259" y="6217474"/>
                </a:lnTo>
                <a:lnTo>
                  <a:pt x="11638139" y="6217474"/>
                </a:lnTo>
                <a:lnTo>
                  <a:pt x="11638139" y="6226813"/>
                </a:lnTo>
                <a:cubicBezTo>
                  <a:pt x="11630463" y="6219649"/>
                  <a:pt x="11619845" y="6215939"/>
                  <a:pt x="11608459" y="6215939"/>
                </a:cubicBezTo>
                <a:close/>
                <a:moveTo>
                  <a:pt x="11364104" y="6215939"/>
                </a:moveTo>
                <a:cubicBezTo>
                  <a:pt x="11336599" y="6215939"/>
                  <a:pt x="11316385" y="6237048"/>
                  <a:pt x="11316385" y="6264042"/>
                </a:cubicBezTo>
                <a:cubicBezTo>
                  <a:pt x="11316385" y="6291036"/>
                  <a:pt x="11336599" y="6312145"/>
                  <a:pt x="11364104" y="6312145"/>
                </a:cubicBezTo>
                <a:cubicBezTo>
                  <a:pt x="11375618" y="6312145"/>
                  <a:pt x="11386237" y="6308307"/>
                  <a:pt x="11393913" y="6301271"/>
                </a:cubicBezTo>
                <a:lnTo>
                  <a:pt x="11393913" y="6310610"/>
                </a:lnTo>
                <a:lnTo>
                  <a:pt x="11410033" y="6310610"/>
                </a:lnTo>
                <a:lnTo>
                  <a:pt x="11410033" y="6217474"/>
                </a:lnTo>
                <a:lnTo>
                  <a:pt x="11393913" y="6217474"/>
                </a:lnTo>
                <a:lnTo>
                  <a:pt x="11393913" y="6226813"/>
                </a:lnTo>
                <a:cubicBezTo>
                  <a:pt x="11386237" y="6219649"/>
                  <a:pt x="11375490" y="6215939"/>
                  <a:pt x="11364104" y="6215939"/>
                </a:cubicBezTo>
                <a:close/>
                <a:moveTo>
                  <a:pt x="11263037" y="6215939"/>
                </a:moveTo>
                <a:cubicBezTo>
                  <a:pt x="11252162" y="6215939"/>
                  <a:pt x="11241160" y="6219009"/>
                  <a:pt x="11233996" y="6227837"/>
                </a:cubicBezTo>
                <a:lnTo>
                  <a:pt x="11233996" y="6217474"/>
                </a:lnTo>
                <a:lnTo>
                  <a:pt x="11217876" y="6217474"/>
                </a:lnTo>
                <a:lnTo>
                  <a:pt x="11217876" y="6310610"/>
                </a:lnTo>
                <a:lnTo>
                  <a:pt x="11233996" y="6310610"/>
                </a:lnTo>
                <a:lnTo>
                  <a:pt x="11233996" y="6250225"/>
                </a:lnTo>
                <a:cubicBezTo>
                  <a:pt x="11237194" y="6238455"/>
                  <a:pt x="11246149" y="6231035"/>
                  <a:pt x="11259455" y="6231035"/>
                </a:cubicBezTo>
                <a:cubicBezTo>
                  <a:pt x="11274039" y="6231035"/>
                  <a:pt x="11282994" y="6241142"/>
                  <a:pt x="11282994" y="6254703"/>
                </a:cubicBezTo>
                <a:lnTo>
                  <a:pt x="11282994" y="6310610"/>
                </a:lnTo>
                <a:lnTo>
                  <a:pt x="11299114" y="6310610"/>
                </a:lnTo>
                <a:lnTo>
                  <a:pt x="11299114" y="6253807"/>
                </a:lnTo>
                <a:cubicBezTo>
                  <a:pt x="11299114" y="6230651"/>
                  <a:pt x="11284146" y="6215939"/>
                  <a:pt x="11263037" y="6215939"/>
                </a:cubicBezTo>
                <a:close/>
                <a:moveTo>
                  <a:pt x="11014973" y="6215939"/>
                </a:moveTo>
                <a:cubicBezTo>
                  <a:pt x="11004098" y="6215939"/>
                  <a:pt x="10993096" y="6219009"/>
                  <a:pt x="10985932" y="6227837"/>
                </a:cubicBezTo>
                <a:lnTo>
                  <a:pt x="10985932" y="6217474"/>
                </a:lnTo>
                <a:lnTo>
                  <a:pt x="10969812" y="6217474"/>
                </a:lnTo>
                <a:lnTo>
                  <a:pt x="10969812" y="6310610"/>
                </a:lnTo>
                <a:lnTo>
                  <a:pt x="10985932" y="6310610"/>
                </a:lnTo>
                <a:lnTo>
                  <a:pt x="10985932" y="6250225"/>
                </a:lnTo>
                <a:cubicBezTo>
                  <a:pt x="10989130" y="6238455"/>
                  <a:pt x="10998085" y="6231035"/>
                  <a:pt x="11011391" y="6231035"/>
                </a:cubicBezTo>
                <a:cubicBezTo>
                  <a:pt x="11025975" y="6231035"/>
                  <a:pt x="11034930" y="6241142"/>
                  <a:pt x="11034930" y="6254703"/>
                </a:cubicBezTo>
                <a:lnTo>
                  <a:pt x="11034930" y="6310610"/>
                </a:lnTo>
                <a:lnTo>
                  <a:pt x="11051050" y="6310610"/>
                </a:lnTo>
                <a:lnTo>
                  <a:pt x="11051050" y="6253807"/>
                </a:lnTo>
                <a:cubicBezTo>
                  <a:pt x="11051050" y="6230651"/>
                  <a:pt x="11036082" y="6215939"/>
                  <a:pt x="11014973" y="6215939"/>
                </a:cubicBezTo>
                <a:close/>
                <a:moveTo>
                  <a:pt x="10902135" y="6215939"/>
                </a:moveTo>
                <a:cubicBezTo>
                  <a:pt x="10874629" y="6215939"/>
                  <a:pt x="10854416" y="6237048"/>
                  <a:pt x="10854416" y="6264042"/>
                </a:cubicBezTo>
                <a:cubicBezTo>
                  <a:pt x="10854416" y="6291036"/>
                  <a:pt x="10874629" y="6312145"/>
                  <a:pt x="10902135" y="6312145"/>
                </a:cubicBezTo>
                <a:cubicBezTo>
                  <a:pt x="10913521" y="6312145"/>
                  <a:pt x="10924140" y="6308307"/>
                  <a:pt x="10931816" y="6301271"/>
                </a:cubicBezTo>
                <a:lnTo>
                  <a:pt x="10931816" y="6310610"/>
                </a:lnTo>
                <a:lnTo>
                  <a:pt x="10947936" y="6310610"/>
                </a:lnTo>
                <a:lnTo>
                  <a:pt x="10947936" y="6217474"/>
                </a:lnTo>
                <a:lnTo>
                  <a:pt x="10931816" y="6217474"/>
                </a:lnTo>
                <a:lnTo>
                  <a:pt x="10931816" y="6226813"/>
                </a:lnTo>
                <a:cubicBezTo>
                  <a:pt x="10924140" y="6219649"/>
                  <a:pt x="10913521" y="6215939"/>
                  <a:pt x="10902135" y="6215939"/>
                </a:cubicBezTo>
                <a:close/>
                <a:moveTo>
                  <a:pt x="10810790" y="6215939"/>
                </a:moveTo>
                <a:cubicBezTo>
                  <a:pt x="10783029" y="6215939"/>
                  <a:pt x="10762687" y="6237176"/>
                  <a:pt x="10762687" y="6264042"/>
                </a:cubicBezTo>
                <a:cubicBezTo>
                  <a:pt x="10762687" y="6290908"/>
                  <a:pt x="10783156" y="6312145"/>
                  <a:pt x="10810790" y="6312145"/>
                </a:cubicBezTo>
                <a:cubicBezTo>
                  <a:pt x="10826270" y="6312145"/>
                  <a:pt x="10838296" y="6305877"/>
                  <a:pt x="10846484" y="6297433"/>
                </a:cubicBezTo>
                <a:lnTo>
                  <a:pt x="10836249" y="6286303"/>
                </a:lnTo>
                <a:cubicBezTo>
                  <a:pt x="10830236" y="6292188"/>
                  <a:pt x="10821793" y="6297049"/>
                  <a:pt x="10810790" y="6297049"/>
                </a:cubicBezTo>
                <a:cubicBezTo>
                  <a:pt x="10792368" y="6297049"/>
                  <a:pt x="10779318" y="6282465"/>
                  <a:pt x="10779318" y="6264042"/>
                </a:cubicBezTo>
                <a:cubicBezTo>
                  <a:pt x="10779318" y="6245620"/>
                  <a:pt x="10792496" y="6231035"/>
                  <a:pt x="10810790" y="6231035"/>
                </a:cubicBezTo>
                <a:cubicBezTo>
                  <a:pt x="10821793" y="6231035"/>
                  <a:pt x="10830236" y="6235897"/>
                  <a:pt x="10836249" y="6241910"/>
                </a:cubicBezTo>
                <a:lnTo>
                  <a:pt x="10846484" y="6230651"/>
                </a:lnTo>
                <a:cubicBezTo>
                  <a:pt x="10838296" y="6222208"/>
                  <a:pt x="10826270" y="6215939"/>
                  <a:pt x="10810790" y="6215939"/>
                </a:cubicBezTo>
                <a:close/>
                <a:moveTo>
                  <a:pt x="10503621" y="6215939"/>
                </a:moveTo>
                <a:cubicBezTo>
                  <a:pt x="10475347" y="6215939"/>
                  <a:pt x="10455006" y="6237176"/>
                  <a:pt x="10455006" y="6264042"/>
                </a:cubicBezTo>
                <a:cubicBezTo>
                  <a:pt x="10455006" y="6290908"/>
                  <a:pt x="10475475" y="6312145"/>
                  <a:pt x="10503621" y="6312145"/>
                </a:cubicBezTo>
                <a:cubicBezTo>
                  <a:pt x="10531766" y="6312145"/>
                  <a:pt x="10552108" y="6290908"/>
                  <a:pt x="10552108" y="6264042"/>
                </a:cubicBezTo>
                <a:cubicBezTo>
                  <a:pt x="10552108" y="6237176"/>
                  <a:pt x="10531894" y="6215939"/>
                  <a:pt x="10503621" y="6215939"/>
                </a:cubicBezTo>
                <a:close/>
                <a:moveTo>
                  <a:pt x="10318500" y="6215939"/>
                </a:moveTo>
                <a:cubicBezTo>
                  <a:pt x="10290995" y="6215939"/>
                  <a:pt x="10270781" y="6237048"/>
                  <a:pt x="10270781" y="6264042"/>
                </a:cubicBezTo>
                <a:cubicBezTo>
                  <a:pt x="10270781" y="6291036"/>
                  <a:pt x="10290995" y="6312145"/>
                  <a:pt x="10318500" y="6312145"/>
                </a:cubicBezTo>
                <a:cubicBezTo>
                  <a:pt x="10330014" y="6312145"/>
                  <a:pt x="10340633" y="6308307"/>
                  <a:pt x="10348309" y="6301271"/>
                </a:cubicBezTo>
                <a:lnTo>
                  <a:pt x="10348309" y="6310610"/>
                </a:lnTo>
                <a:lnTo>
                  <a:pt x="10364429" y="6310610"/>
                </a:lnTo>
                <a:lnTo>
                  <a:pt x="10364429" y="6217474"/>
                </a:lnTo>
                <a:lnTo>
                  <a:pt x="10348309" y="6217474"/>
                </a:lnTo>
                <a:lnTo>
                  <a:pt x="10348309" y="6226813"/>
                </a:lnTo>
                <a:cubicBezTo>
                  <a:pt x="10340505" y="6219649"/>
                  <a:pt x="10329887" y="6215939"/>
                  <a:pt x="10318500" y="6215939"/>
                </a:cubicBezTo>
                <a:close/>
                <a:moveTo>
                  <a:pt x="10105746" y="6215939"/>
                </a:moveTo>
                <a:cubicBezTo>
                  <a:pt x="10094360" y="6215939"/>
                  <a:pt x="10083742" y="6219777"/>
                  <a:pt x="10076066" y="6226813"/>
                </a:cubicBezTo>
                <a:lnTo>
                  <a:pt x="10076066" y="6217474"/>
                </a:lnTo>
                <a:lnTo>
                  <a:pt x="10059946" y="6217474"/>
                </a:lnTo>
                <a:lnTo>
                  <a:pt x="10059946" y="6344896"/>
                </a:lnTo>
                <a:lnTo>
                  <a:pt x="10076066" y="6344896"/>
                </a:lnTo>
                <a:lnTo>
                  <a:pt x="10076066" y="6301271"/>
                </a:lnTo>
                <a:cubicBezTo>
                  <a:pt x="10083742" y="6308435"/>
                  <a:pt x="10094360" y="6312145"/>
                  <a:pt x="10105746" y="6312145"/>
                </a:cubicBezTo>
                <a:cubicBezTo>
                  <a:pt x="10133252" y="6312145"/>
                  <a:pt x="10153466" y="6291036"/>
                  <a:pt x="10153466" y="6264042"/>
                </a:cubicBezTo>
                <a:cubicBezTo>
                  <a:pt x="10153466" y="6237048"/>
                  <a:pt x="10133252" y="6215939"/>
                  <a:pt x="10105746" y="6215939"/>
                </a:cubicBezTo>
                <a:close/>
                <a:moveTo>
                  <a:pt x="9992268" y="6215939"/>
                </a:moveTo>
                <a:cubicBezTo>
                  <a:pt x="9964763" y="6215939"/>
                  <a:pt x="9944549" y="6237048"/>
                  <a:pt x="9944549" y="6264042"/>
                </a:cubicBezTo>
                <a:cubicBezTo>
                  <a:pt x="9944549" y="6291036"/>
                  <a:pt x="9964763" y="6312145"/>
                  <a:pt x="9992268" y="6312145"/>
                </a:cubicBezTo>
                <a:cubicBezTo>
                  <a:pt x="10003654" y="6312145"/>
                  <a:pt x="10014273" y="6308307"/>
                  <a:pt x="10021949" y="6301271"/>
                </a:cubicBezTo>
                <a:lnTo>
                  <a:pt x="10021949" y="6310610"/>
                </a:lnTo>
                <a:lnTo>
                  <a:pt x="10038069" y="6310610"/>
                </a:lnTo>
                <a:lnTo>
                  <a:pt x="10038069" y="6217474"/>
                </a:lnTo>
                <a:lnTo>
                  <a:pt x="10021949" y="6217474"/>
                </a:lnTo>
                <a:lnTo>
                  <a:pt x="10021949" y="6226813"/>
                </a:lnTo>
                <a:cubicBezTo>
                  <a:pt x="10014273" y="6219649"/>
                  <a:pt x="10003654" y="6215939"/>
                  <a:pt x="9992268" y="6215939"/>
                </a:cubicBezTo>
                <a:close/>
                <a:moveTo>
                  <a:pt x="9732563" y="6215939"/>
                </a:moveTo>
                <a:cubicBezTo>
                  <a:pt x="9706336" y="6215939"/>
                  <a:pt x="9685611" y="6237176"/>
                  <a:pt x="9685611" y="6264042"/>
                </a:cubicBezTo>
                <a:cubicBezTo>
                  <a:pt x="9685611" y="6290908"/>
                  <a:pt x="9706080" y="6312145"/>
                  <a:pt x="9733714" y="6312145"/>
                </a:cubicBezTo>
                <a:lnTo>
                  <a:pt x="9733714" y="6312017"/>
                </a:lnTo>
                <a:cubicBezTo>
                  <a:pt x="9749962" y="6312017"/>
                  <a:pt x="9763267" y="6305365"/>
                  <a:pt x="9771327" y="6296921"/>
                </a:cubicBezTo>
                <a:lnTo>
                  <a:pt x="9760964" y="6285791"/>
                </a:lnTo>
                <a:cubicBezTo>
                  <a:pt x="9755079" y="6291676"/>
                  <a:pt x="9745484" y="6296921"/>
                  <a:pt x="9733714" y="6296921"/>
                </a:cubicBezTo>
                <a:cubicBezTo>
                  <a:pt x="9716699" y="6296921"/>
                  <a:pt x="9704033" y="6284512"/>
                  <a:pt x="9702370" y="6267880"/>
                </a:cubicBezTo>
                <a:lnTo>
                  <a:pt x="9778235" y="6267880"/>
                </a:lnTo>
                <a:cubicBezTo>
                  <a:pt x="9777851" y="6234745"/>
                  <a:pt x="9758789" y="6215939"/>
                  <a:pt x="9732563" y="6215939"/>
                </a:cubicBezTo>
                <a:close/>
                <a:moveTo>
                  <a:pt x="10218456" y="6193679"/>
                </a:moveTo>
                <a:lnTo>
                  <a:pt x="10218456" y="6217475"/>
                </a:lnTo>
                <a:lnTo>
                  <a:pt x="10201569" y="6217475"/>
                </a:lnTo>
                <a:lnTo>
                  <a:pt x="10201569" y="6232059"/>
                </a:lnTo>
                <a:lnTo>
                  <a:pt x="10218456" y="6232059"/>
                </a:lnTo>
                <a:lnTo>
                  <a:pt x="10218456" y="6283617"/>
                </a:lnTo>
                <a:cubicBezTo>
                  <a:pt x="10218456" y="6301271"/>
                  <a:pt x="10228819" y="6310611"/>
                  <a:pt x="10246730" y="6310611"/>
                </a:cubicBezTo>
                <a:lnTo>
                  <a:pt x="10260930" y="6310611"/>
                </a:lnTo>
                <a:lnTo>
                  <a:pt x="10260930" y="6296154"/>
                </a:lnTo>
                <a:lnTo>
                  <a:pt x="10248393" y="6296154"/>
                </a:lnTo>
                <a:cubicBezTo>
                  <a:pt x="10238158" y="6296154"/>
                  <a:pt x="10234576" y="6290653"/>
                  <a:pt x="10234576" y="6281186"/>
                </a:cubicBezTo>
                <a:lnTo>
                  <a:pt x="10234576" y="6232059"/>
                </a:lnTo>
                <a:lnTo>
                  <a:pt x="10260930" y="6232059"/>
                </a:lnTo>
                <a:lnTo>
                  <a:pt x="10260930" y="6217475"/>
                </a:lnTo>
                <a:lnTo>
                  <a:pt x="10234576" y="6217475"/>
                </a:lnTo>
                <a:lnTo>
                  <a:pt x="10234576" y="6193679"/>
                </a:lnTo>
                <a:close/>
                <a:moveTo>
                  <a:pt x="11528755" y="6178326"/>
                </a:moveTo>
                <a:lnTo>
                  <a:pt x="11528755" y="6197900"/>
                </a:lnTo>
                <a:lnTo>
                  <a:pt x="11544875" y="6197900"/>
                </a:lnTo>
                <a:lnTo>
                  <a:pt x="11544875" y="6178326"/>
                </a:lnTo>
                <a:close/>
                <a:moveTo>
                  <a:pt x="11180008" y="6178326"/>
                </a:moveTo>
                <a:lnTo>
                  <a:pt x="11180008" y="6197900"/>
                </a:lnTo>
                <a:lnTo>
                  <a:pt x="11196128" y="6197900"/>
                </a:lnTo>
                <a:lnTo>
                  <a:pt x="11196128" y="6178326"/>
                </a:lnTo>
                <a:close/>
                <a:moveTo>
                  <a:pt x="11142011" y="6178326"/>
                </a:moveTo>
                <a:lnTo>
                  <a:pt x="11142011" y="6226813"/>
                </a:lnTo>
                <a:cubicBezTo>
                  <a:pt x="11134335" y="6219649"/>
                  <a:pt x="11123717" y="6215939"/>
                  <a:pt x="11112330" y="6215939"/>
                </a:cubicBezTo>
                <a:cubicBezTo>
                  <a:pt x="11084825" y="6215939"/>
                  <a:pt x="11064611" y="6237048"/>
                  <a:pt x="11064611" y="6264042"/>
                </a:cubicBezTo>
                <a:cubicBezTo>
                  <a:pt x="11064611" y="6291036"/>
                  <a:pt x="11084825" y="6312145"/>
                  <a:pt x="11112330" y="6312145"/>
                </a:cubicBezTo>
                <a:cubicBezTo>
                  <a:pt x="11123717" y="6312145"/>
                  <a:pt x="11134335" y="6308307"/>
                  <a:pt x="11142011" y="6301270"/>
                </a:cubicBezTo>
                <a:lnTo>
                  <a:pt x="11142011" y="6310610"/>
                </a:lnTo>
                <a:lnTo>
                  <a:pt x="11158131" y="6310610"/>
                </a:lnTo>
                <a:lnTo>
                  <a:pt x="11158131" y="6178326"/>
                </a:lnTo>
                <a:close/>
                <a:moveTo>
                  <a:pt x="10593430" y="6178326"/>
                </a:moveTo>
                <a:cubicBezTo>
                  <a:pt x="10577055" y="6178326"/>
                  <a:pt x="10566180" y="6188049"/>
                  <a:pt x="10566180" y="6201098"/>
                </a:cubicBezTo>
                <a:cubicBezTo>
                  <a:pt x="10566180" y="6207367"/>
                  <a:pt x="10568739" y="6213380"/>
                  <a:pt x="10573089" y="6217474"/>
                </a:cubicBezTo>
                <a:lnTo>
                  <a:pt x="10557353" y="6217474"/>
                </a:lnTo>
                <a:lnTo>
                  <a:pt x="10557353" y="6231930"/>
                </a:lnTo>
                <a:lnTo>
                  <a:pt x="10573601" y="6231930"/>
                </a:lnTo>
                <a:lnTo>
                  <a:pt x="10573601" y="6310610"/>
                </a:lnTo>
                <a:lnTo>
                  <a:pt x="10589464" y="6310610"/>
                </a:lnTo>
                <a:lnTo>
                  <a:pt x="10589464" y="6231930"/>
                </a:lnTo>
                <a:lnTo>
                  <a:pt x="10589720" y="6232058"/>
                </a:lnTo>
                <a:lnTo>
                  <a:pt x="10615691" y="6232058"/>
                </a:lnTo>
                <a:lnTo>
                  <a:pt x="10615691" y="6217602"/>
                </a:lnTo>
                <a:lnTo>
                  <a:pt x="10595989" y="6217602"/>
                </a:lnTo>
                <a:cubicBezTo>
                  <a:pt x="10589336" y="6217602"/>
                  <a:pt x="10581916" y="6213252"/>
                  <a:pt x="10581916" y="6204680"/>
                </a:cubicBezTo>
                <a:cubicBezTo>
                  <a:pt x="10581916" y="6196621"/>
                  <a:pt x="10588057" y="6192910"/>
                  <a:pt x="10596117" y="6192910"/>
                </a:cubicBezTo>
                <a:lnTo>
                  <a:pt x="10615563" y="6192910"/>
                </a:lnTo>
                <a:lnTo>
                  <a:pt x="10615563" y="6178326"/>
                </a:lnTo>
                <a:close/>
                <a:moveTo>
                  <a:pt x="10386177" y="6178326"/>
                </a:moveTo>
                <a:lnTo>
                  <a:pt x="10386177" y="6310610"/>
                </a:lnTo>
                <a:lnTo>
                  <a:pt x="10402297" y="6310610"/>
                </a:lnTo>
                <a:lnTo>
                  <a:pt x="10402297" y="6178326"/>
                </a:lnTo>
                <a:close/>
                <a:moveTo>
                  <a:pt x="10168946" y="6178326"/>
                </a:moveTo>
                <a:lnTo>
                  <a:pt x="10168946" y="6197900"/>
                </a:lnTo>
                <a:lnTo>
                  <a:pt x="10185066" y="6197900"/>
                </a:lnTo>
                <a:lnTo>
                  <a:pt x="10185066" y="6178326"/>
                </a:lnTo>
                <a:close/>
                <a:moveTo>
                  <a:pt x="9590812" y="6178326"/>
                </a:moveTo>
                <a:lnTo>
                  <a:pt x="9590812" y="6310610"/>
                </a:lnTo>
                <a:lnTo>
                  <a:pt x="9606932" y="6310610"/>
                </a:lnTo>
                <a:lnTo>
                  <a:pt x="9606932" y="6250225"/>
                </a:lnTo>
                <a:cubicBezTo>
                  <a:pt x="9610130" y="6238455"/>
                  <a:pt x="9619085" y="6231035"/>
                  <a:pt x="9632391" y="6231035"/>
                </a:cubicBezTo>
                <a:cubicBezTo>
                  <a:pt x="9646975" y="6231035"/>
                  <a:pt x="9655930" y="6241142"/>
                  <a:pt x="9655930" y="6254703"/>
                </a:cubicBezTo>
                <a:lnTo>
                  <a:pt x="9655930" y="6310610"/>
                </a:lnTo>
                <a:lnTo>
                  <a:pt x="9672050" y="6310610"/>
                </a:lnTo>
                <a:lnTo>
                  <a:pt x="9672050" y="6253807"/>
                </a:lnTo>
                <a:cubicBezTo>
                  <a:pt x="9672050" y="6230651"/>
                  <a:pt x="9657082" y="6215939"/>
                  <a:pt x="9635973" y="6215939"/>
                </a:cubicBezTo>
                <a:cubicBezTo>
                  <a:pt x="9625098" y="6215939"/>
                  <a:pt x="9613968" y="6219137"/>
                  <a:pt x="9606932" y="6227836"/>
                </a:cubicBezTo>
                <a:lnTo>
                  <a:pt x="9606932" y="6178326"/>
                </a:lnTo>
                <a:close/>
                <a:moveTo>
                  <a:pt x="9483476" y="6178326"/>
                </a:moveTo>
                <a:lnTo>
                  <a:pt x="9483476" y="6194702"/>
                </a:lnTo>
                <a:lnTo>
                  <a:pt x="9521089" y="6194702"/>
                </a:lnTo>
                <a:lnTo>
                  <a:pt x="9521089" y="6310610"/>
                </a:lnTo>
                <a:lnTo>
                  <a:pt x="9538104" y="6310610"/>
                </a:lnTo>
                <a:lnTo>
                  <a:pt x="9538104" y="6194702"/>
                </a:lnTo>
                <a:lnTo>
                  <a:pt x="9575844" y="6194702"/>
                </a:lnTo>
                <a:lnTo>
                  <a:pt x="9575844" y="6178326"/>
                </a:lnTo>
                <a:close/>
                <a:moveTo>
                  <a:pt x="10706908" y="6176791"/>
                </a:moveTo>
                <a:cubicBezTo>
                  <a:pt x="10687206" y="6176791"/>
                  <a:pt x="10668144" y="6189840"/>
                  <a:pt x="10668144" y="6209926"/>
                </a:cubicBezTo>
                <a:cubicBezTo>
                  <a:pt x="10668144" y="6226557"/>
                  <a:pt x="10676972" y="6238839"/>
                  <a:pt x="10697185" y="6247410"/>
                </a:cubicBezTo>
                <a:lnTo>
                  <a:pt x="10709339" y="6252656"/>
                </a:lnTo>
                <a:cubicBezTo>
                  <a:pt x="10723540" y="6258797"/>
                  <a:pt x="10730960" y="6265065"/>
                  <a:pt x="10730960" y="6277219"/>
                </a:cubicBezTo>
                <a:cubicBezTo>
                  <a:pt x="10730960" y="6288733"/>
                  <a:pt x="10721237" y="6295770"/>
                  <a:pt x="10705885" y="6295770"/>
                </a:cubicBezTo>
                <a:cubicBezTo>
                  <a:pt x="10692963" y="6295770"/>
                  <a:pt x="10682089" y="6288477"/>
                  <a:pt x="10675692" y="6280290"/>
                </a:cubicBezTo>
                <a:lnTo>
                  <a:pt x="10662771" y="6291548"/>
                </a:lnTo>
                <a:lnTo>
                  <a:pt x="10662771" y="6291676"/>
                </a:lnTo>
                <a:cubicBezTo>
                  <a:pt x="10670703" y="6302806"/>
                  <a:pt x="10686695" y="6312145"/>
                  <a:pt x="10706013" y="6312145"/>
                </a:cubicBezTo>
                <a:cubicBezTo>
                  <a:pt x="10731983" y="6312145"/>
                  <a:pt x="10748103" y="6297049"/>
                  <a:pt x="10748103" y="6275428"/>
                </a:cubicBezTo>
                <a:cubicBezTo>
                  <a:pt x="10748103" y="6256750"/>
                  <a:pt x="10734798" y="6245747"/>
                  <a:pt x="10716887" y="6237943"/>
                </a:cubicBezTo>
                <a:lnTo>
                  <a:pt x="10704733" y="6232698"/>
                </a:lnTo>
                <a:cubicBezTo>
                  <a:pt x="10690789" y="6226557"/>
                  <a:pt x="10685159" y="6220033"/>
                  <a:pt x="10685159" y="6210310"/>
                </a:cubicBezTo>
                <a:cubicBezTo>
                  <a:pt x="10685159" y="6199307"/>
                  <a:pt x="10694627" y="6193039"/>
                  <a:pt x="10706269" y="6193039"/>
                </a:cubicBezTo>
                <a:cubicBezTo>
                  <a:pt x="10717910" y="6193039"/>
                  <a:pt x="10725203" y="6197516"/>
                  <a:pt x="10732111" y="6205704"/>
                </a:cubicBezTo>
                <a:lnTo>
                  <a:pt x="10744137" y="6193806"/>
                </a:lnTo>
                <a:cubicBezTo>
                  <a:pt x="10735182" y="6182932"/>
                  <a:pt x="10722388" y="6176791"/>
                  <a:pt x="10706908" y="6176791"/>
                </a:cubicBezTo>
                <a:close/>
                <a:moveTo>
                  <a:pt x="9894527" y="6176791"/>
                </a:moveTo>
                <a:cubicBezTo>
                  <a:pt x="9856531" y="6176791"/>
                  <a:pt x="9826594" y="6206088"/>
                  <a:pt x="9826594" y="6244468"/>
                </a:cubicBezTo>
                <a:cubicBezTo>
                  <a:pt x="9826594" y="6282848"/>
                  <a:pt x="9856531" y="6312145"/>
                  <a:pt x="9894527" y="6312145"/>
                </a:cubicBezTo>
                <a:cubicBezTo>
                  <a:pt x="9911158" y="6312145"/>
                  <a:pt x="9926127" y="6306772"/>
                  <a:pt x="9937513" y="6296537"/>
                </a:cubicBezTo>
                <a:lnTo>
                  <a:pt x="9927534" y="6283616"/>
                </a:lnTo>
                <a:cubicBezTo>
                  <a:pt x="9918834" y="6290908"/>
                  <a:pt x="9907704" y="6295897"/>
                  <a:pt x="9894399" y="6295897"/>
                </a:cubicBezTo>
                <a:cubicBezTo>
                  <a:pt x="9865358" y="6295897"/>
                  <a:pt x="9843865" y="6273509"/>
                  <a:pt x="9843865" y="6244468"/>
                </a:cubicBezTo>
                <a:cubicBezTo>
                  <a:pt x="9843865" y="6215427"/>
                  <a:pt x="9865358" y="6193039"/>
                  <a:pt x="9894399" y="6193039"/>
                </a:cubicBezTo>
                <a:cubicBezTo>
                  <a:pt x="9907704" y="6193039"/>
                  <a:pt x="9918962" y="6198028"/>
                  <a:pt x="9927534" y="6205320"/>
                </a:cubicBezTo>
                <a:lnTo>
                  <a:pt x="9937513" y="6192399"/>
                </a:lnTo>
                <a:cubicBezTo>
                  <a:pt x="9926127" y="6182164"/>
                  <a:pt x="9911158" y="6176791"/>
                  <a:pt x="9894527" y="6176791"/>
                </a:cubicBezTo>
                <a:close/>
                <a:moveTo>
                  <a:pt x="11186916" y="5939090"/>
                </a:moveTo>
                <a:cubicBezTo>
                  <a:pt x="11217364" y="5939090"/>
                  <a:pt x="11239241" y="5962629"/>
                  <a:pt x="11239241" y="5993717"/>
                </a:cubicBezTo>
                <a:cubicBezTo>
                  <a:pt x="11239241" y="6024805"/>
                  <a:pt x="11217748" y="6048345"/>
                  <a:pt x="11186916" y="6048345"/>
                </a:cubicBezTo>
                <a:cubicBezTo>
                  <a:pt x="11156084" y="6048345"/>
                  <a:pt x="11134591" y="6024805"/>
                  <a:pt x="11134591" y="5993717"/>
                </a:cubicBezTo>
                <a:cubicBezTo>
                  <a:pt x="11134591" y="5962629"/>
                  <a:pt x="11156468" y="5939090"/>
                  <a:pt x="11186916" y="5939090"/>
                </a:cubicBezTo>
                <a:close/>
                <a:moveTo>
                  <a:pt x="10407031" y="5939090"/>
                </a:moveTo>
                <a:cubicBezTo>
                  <a:pt x="10437479" y="5939090"/>
                  <a:pt x="10459356" y="5962629"/>
                  <a:pt x="10459356" y="5993717"/>
                </a:cubicBezTo>
                <a:cubicBezTo>
                  <a:pt x="10459356" y="6024805"/>
                  <a:pt x="10437863" y="6048345"/>
                  <a:pt x="10407031" y="6048345"/>
                </a:cubicBezTo>
                <a:cubicBezTo>
                  <a:pt x="10376199" y="6048345"/>
                  <a:pt x="10354706" y="6024805"/>
                  <a:pt x="10354706" y="5993717"/>
                </a:cubicBezTo>
                <a:cubicBezTo>
                  <a:pt x="10354706" y="5962629"/>
                  <a:pt x="10376583" y="5939090"/>
                  <a:pt x="10407031" y="5939090"/>
                </a:cubicBezTo>
                <a:close/>
                <a:moveTo>
                  <a:pt x="11475279" y="5901605"/>
                </a:moveTo>
                <a:cubicBezTo>
                  <a:pt x="11458775" y="5901605"/>
                  <a:pt x="11441248" y="5907234"/>
                  <a:pt x="11429095" y="5921179"/>
                </a:cubicBezTo>
                <a:lnTo>
                  <a:pt x="11429095" y="5904420"/>
                </a:lnTo>
                <a:lnTo>
                  <a:pt x="11389691" y="5904420"/>
                </a:lnTo>
                <a:lnTo>
                  <a:pt x="11389691" y="6082887"/>
                </a:lnTo>
                <a:lnTo>
                  <a:pt x="11429095" y="6082887"/>
                </a:lnTo>
                <a:lnTo>
                  <a:pt x="11429095" y="5969410"/>
                </a:lnTo>
                <a:lnTo>
                  <a:pt x="11429223" y="5969410"/>
                </a:lnTo>
                <a:cubicBezTo>
                  <a:pt x="11435619" y="5949836"/>
                  <a:pt x="11450332" y="5939090"/>
                  <a:pt x="11467859" y="5939090"/>
                </a:cubicBezTo>
                <a:cubicBezTo>
                  <a:pt x="11493701" y="5939090"/>
                  <a:pt x="11505087" y="5959687"/>
                  <a:pt x="11505087" y="5979005"/>
                </a:cubicBezTo>
                <a:lnTo>
                  <a:pt x="11505087" y="6082887"/>
                </a:lnTo>
                <a:lnTo>
                  <a:pt x="11544491" y="6082887"/>
                </a:lnTo>
                <a:lnTo>
                  <a:pt x="11544491" y="5978365"/>
                </a:lnTo>
                <a:cubicBezTo>
                  <a:pt x="11544491" y="5975551"/>
                  <a:pt x="11544491" y="5972992"/>
                  <a:pt x="11544107" y="5970178"/>
                </a:cubicBezTo>
                <a:cubicBezTo>
                  <a:pt x="11550888" y="5949836"/>
                  <a:pt x="11565216" y="5939090"/>
                  <a:pt x="11583127" y="5939090"/>
                </a:cubicBezTo>
                <a:cubicBezTo>
                  <a:pt x="11608842" y="5939090"/>
                  <a:pt x="11619972" y="5959687"/>
                  <a:pt x="11619972" y="5979005"/>
                </a:cubicBezTo>
                <a:lnTo>
                  <a:pt x="11619972" y="6082887"/>
                </a:lnTo>
                <a:lnTo>
                  <a:pt x="11659376" y="6082887"/>
                </a:lnTo>
                <a:lnTo>
                  <a:pt x="11659376" y="5978365"/>
                </a:lnTo>
                <a:cubicBezTo>
                  <a:pt x="11659376" y="5932309"/>
                  <a:pt x="11634301" y="5901605"/>
                  <a:pt x="11590291" y="5901605"/>
                </a:cubicBezTo>
                <a:cubicBezTo>
                  <a:pt x="11573148" y="5901605"/>
                  <a:pt x="11548073" y="5906978"/>
                  <a:pt x="11531186" y="5929111"/>
                </a:cubicBezTo>
                <a:cubicBezTo>
                  <a:pt x="11519416" y="5911584"/>
                  <a:pt x="11500354" y="5901605"/>
                  <a:pt x="11475279" y="5901605"/>
                </a:cubicBezTo>
                <a:close/>
                <a:moveTo>
                  <a:pt x="11186916" y="5901605"/>
                </a:moveTo>
                <a:cubicBezTo>
                  <a:pt x="11133568" y="5901605"/>
                  <a:pt x="11094164" y="5941648"/>
                  <a:pt x="11094164" y="5993717"/>
                </a:cubicBezTo>
                <a:cubicBezTo>
                  <a:pt x="11094164" y="6045914"/>
                  <a:pt x="11133951" y="6085830"/>
                  <a:pt x="11186916" y="6085830"/>
                </a:cubicBezTo>
                <a:cubicBezTo>
                  <a:pt x="11239881" y="6085830"/>
                  <a:pt x="11279668" y="6045914"/>
                  <a:pt x="11279668" y="5993717"/>
                </a:cubicBezTo>
                <a:cubicBezTo>
                  <a:pt x="11279668" y="5941520"/>
                  <a:pt x="11240265" y="5901605"/>
                  <a:pt x="11186916" y="5901605"/>
                </a:cubicBezTo>
                <a:close/>
                <a:moveTo>
                  <a:pt x="10617610" y="5901605"/>
                </a:moveTo>
                <a:cubicBezTo>
                  <a:pt x="10577887" y="5901605"/>
                  <a:pt x="10545792" y="5924129"/>
                  <a:pt x="10532226" y="5957358"/>
                </a:cubicBezTo>
                <a:lnTo>
                  <a:pt x="10525254" y="5993653"/>
                </a:lnTo>
                <a:lnTo>
                  <a:pt x="10525242" y="5993589"/>
                </a:lnTo>
                <a:lnTo>
                  <a:pt x="10525242" y="5993717"/>
                </a:lnTo>
                <a:lnTo>
                  <a:pt x="10525254" y="5993653"/>
                </a:lnTo>
                <a:lnTo>
                  <a:pt x="10532226" y="6030003"/>
                </a:lnTo>
                <a:cubicBezTo>
                  <a:pt x="10545792" y="6063250"/>
                  <a:pt x="10577887" y="6085702"/>
                  <a:pt x="10617610" y="6085702"/>
                </a:cubicBezTo>
                <a:cubicBezTo>
                  <a:pt x="10646268" y="6085702"/>
                  <a:pt x="10669551" y="6073932"/>
                  <a:pt x="10686055" y="6056021"/>
                </a:cubicBezTo>
                <a:lnTo>
                  <a:pt x="10659189" y="6028515"/>
                </a:lnTo>
                <a:cubicBezTo>
                  <a:pt x="10649850" y="6039262"/>
                  <a:pt x="10636161" y="6047450"/>
                  <a:pt x="10617610" y="6047450"/>
                </a:cubicBezTo>
                <a:cubicBezTo>
                  <a:pt x="10587162" y="6047450"/>
                  <a:pt x="10565669" y="6024677"/>
                  <a:pt x="10565669" y="5993589"/>
                </a:cubicBezTo>
                <a:cubicBezTo>
                  <a:pt x="10565669" y="5962502"/>
                  <a:pt x="10587162" y="5939729"/>
                  <a:pt x="10617610" y="5939729"/>
                </a:cubicBezTo>
                <a:cubicBezTo>
                  <a:pt x="10636289" y="5939729"/>
                  <a:pt x="10649850" y="5947917"/>
                  <a:pt x="10659189" y="5958664"/>
                </a:cubicBezTo>
                <a:lnTo>
                  <a:pt x="10686055" y="5931158"/>
                </a:lnTo>
                <a:cubicBezTo>
                  <a:pt x="10669551" y="5913375"/>
                  <a:pt x="10646268" y="5901605"/>
                  <a:pt x="10617610" y="5901605"/>
                </a:cubicBezTo>
                <a:close/>
                <a:moveTo>
                  <a:pt x="10407031" y="5901605"/>
                </a:moveTo>
                <a:cubicBezTo>
                  <a:pt x="10353683" y="5901605"/>
                  <a:pt x="10314279" y="5941648"/>
                  <a:pt x="10314279" y="5993717"/>
                </a:cubicBezTo>
                <a:cubicBezTo>
                  <a:pt x="10314279" y="6045914"/>
                  <a:pt x="10354066" y="6085830"/>
                  <a:pt x="10407031" y="6085830"/>
                </a:cubicBezTo>
                <a:cubicBezTo>
                  <a:pt x="10459996" y="6085830"/>
                  <a:pt x="10499783" y="6045914"/>
                  <a:pt x="10499783" y="5993717"/>
                </a:cubicBezTo>
                <a:cubicBezTo>
                  <a:pt x="10499783" y="5941520"/>
                  <a:pt x="10460380" y="5901605"/>
                  <a:pt x="10407031" y="5901605"/>
                </a:cubicBezTo>
                <a:close/>
                <a:moveTo>
                  <a:pt x="9720538" y="5875379"/>
                </a:moveTo>
                <a:lnTo>
                  <a:pt x="9720538" y="5875507"/>
                </a:lnTo>
                <a:lnTo>
                  <a:pt x="9835678" y="5990264"/>
                </a:lnTo>
                <a:lnTo>
                  <a:pt x="9919091" y="5907235"/>
                </a:lnTo>
                <a:lnTo>
                  <a:pt x="9919091" y="6048730"/>
                </a:lnTo>
                <a:lnTo>
                  <a:pt x="9521984" y="6048730"/>
                </a:lnTo>
                <a:lnTo>
                  <a:pt x="9521984" y="5907107"/>
                </a:lnTo>
                <a:lnTo>
                  <a:pt x="9605397" y="5990136"/>
                </a:lnTo>
                <a:close/>
                <a:moveTo>
                  <a:pt x="10211420" y="5862586"/>
                </a:moveTo>
                <a:lnTo>
                  <a:pt x="10211420" y="5904548"/>
                </a:lnTo>
                <a:lnTo>
                  <a:pt x="10182251" y="5904548"/>
                </a:lnTo>
                <a:lnTo>
                  <a:pt x="10182251" y="5939474"/>
                </a:lnTo>
                <a:lnTo>
                  <a:pt x="10211420" y="5939474"/>
                </a:lnTo>
                <a:lnTo>
                  <a:pt x="10211420" y="6028644"/>
                </a:lnTo>
                <a:cubicBezTo>
                  <a:pt x="10211420" y="6062547"/>
                  <a:pt x="10231761" y="6082888"/>
                  <a:pt x="10266176" y="6082888"/>
                </a:cubicBezTo>
                <a:lnTo>
                  <a:pt x="10295600" y="6082888"/>
                </a:lnTo>
                <a:lnTo>
                  <a:pt x="10295600" y="6046811"/>
                </a:lnTo>
                <a:lnTo>
                  <a:pt x="10276282" y="6046811"/>
                </a:lnTo>
                <a:cubicBezTo>
                  <a:pt x="10255813" y="6046811"/>
                  <a:pt x="10250824" y="6038623"/>
                  <a:pt x="10250824" y="6020456"/>
                </a:cubicBezTo>
                <a:lnTo>
                  <a:pt x="10250824" y="5939474"/>
                </a:lnTo>
                <a:lnTo>
                  <a:pt x="10295600" y="5939474"/>
                </a:lnTo>
                <a:lnTo>
                  <a:pt x="10295600" y="5904548"/>
                </a:lnTo>
                <a:lnTo>
                  <a:pt x="10250824" y="5904548"/>
                </a:lnTo>
                <a:lnTo>
                  <a:pt x="10250824" y="5862586"/>
                </a:lnTo>
                <a:close/>
                <a:moveTo>
                  <a:pt x="11311779" y="5833800"/>
                </a:moveTo>
                <a:lnTo>
                  <a:pt x="11311779" y="6082887"/>
                </a:lnTo>
                <a:lnTo>
                  <a:pt x="11351183" y="6082887"/>
                </a:lnTo>
                <a:lnTo>
                  <a:pt x="11351183" y="5833800"/>
                </a:lnTo>
                <a:close/>
                <a:moveTo>
                  <a:pt x="10899960" y="5833800"/>
                </a:moveTo>
                <a:lnTo>
                  <a:pt x="10899960" y="6082887"/>
                </a:lnTo>
                <a:lnTo>
                  <a:pt x="10939364" y="6082887"/>
                </a:lnTo>
                <a:lnTo>
                  <a:pt x="10939364" y="5970433"/>
                </a:lnTo>
                <a:lnTo>
                  <a:pt x="10939492" y="5970561"/>
                </a:lnTo>
                <a:cubicBezTo>
                  <a:pt x="10946272" y="5949964"/>
                  <a:pt x="10961752" y="5939218"/>
                  <a:pt x="10982094" y="5939218"/>
                </a:cubicBezTo>
                <a:cubicBezTo>
                  <a:pt x="11008576" y="5939218"/>
                  <a:pt x="11022905" y="5959815"/>
                  <a:pt x="11022905" y="5979133"/>
                </a:cubicBezTo>
                <a:lnTo>
                  <a:pt x="11022905" y="6083015"/>
                </a:lnTo>
                <a:lnTo>
                  <a:pt x="11062308" y="6083015"/>
                </a:lnTo>
                <a:lnTo>
                  <a:pt x="11062308" y="5978493"/>
                </a:lnTo>
                <a:cubicBezTo>
                  <a:pt x="11062308" y="5932437"/>
                  <a:pt x="11033907" y="5901733"/>
                  <a:pt x="10989514" y="5901733"/>
                </a:cubicBezTo>
                <a:cubicBezTo>
                  <a:pt x="10970963" y="5901733"/>
                  <a:pt x="10951901" y="5907746"/>
                  <a:pt x="10939364" y="5921307"/>
                </a:cubicBezTo>
                <a:lnTo>
                  <a:pt x="10939364" y="5833800"/>
                </a:lnTo>
                <a:close/>
                <a:moveTo>
                  <a:pt x="10714712" y="5833800"/>
                </a:moveTo>
                <a:lnTo>
                  <a:pt x="10714712" y="6082887"/>
                </a:lnTo>
                <a:lnTo>
                  <a:pt x="10754116" y="6082887"/>
                </a:lnTo>
                <a:lnTo>
                  <a:pt x="10754116" y="5993717"/>
                </a:lnTo>
                <a:lnTo>
                  <a:pt x="10832923" y="6082887"/>
                </a:lnTo>
                <a:lnTo>
                  <a:pt x="10881282" y="6082887"/>
                </a:lnTo>
                <a:lnTo>
                  <a:pt x="10797869" y="5988984"/>
                </a:lnTo>
                <a:lnTo>
                  <a:pt x="10872327" y="5904420"/>
                </a:lnTo>
                <a:lnTo>
                  <a:pt x="10825759" y="5904420"/>
                </a:lnTo>
                <a:lnTo>
                  <a:pt x="10754116" y="5985146"/>
                </a:lnTo>
                <a:lnTo>
                  <a:pt x="10754116" y="5833800"/>
                </a:lnTo>
                <a:close/>
                <a:moveTo>
                  <a:pt x="10099222" y="5830730"/>
                </a:moveTo>
                <a:cubicBezTo>
                  <a:pt x="10061225" y="5830730"/>
                  <a:pt x="10024892" y="5856701"/>
                  <a:pt x="10024892" y="5896744"/>
                </a:cubicBezTo>
                <a:cubicBezTo>
                  <a:pt x="10024892" y="5928983"/>
                  <a:pt x="10043570" y="5952907"/>
                  <a:pt x="10081311" y="5969410"/>
                </a:cubicBezTo>
                <a:lnTo>
                  <a:pt x="10101013" y="5977854"/>
                </a:lnTo>
                <a:cubicBezTo>
                  <a:pt x="10125704" y="5988856"/>
                  <a:pt x="10137346" y="6000370"/>
                  <a:pt x="10137346" y="6018281"/>
                </a:cubicBezTo>
                <a:cubicBezTo>
                  <a:pt x="10137346" y="6036192"/>
                  <a:pt x="10123273" y="6047066"/>
                  <a:pt x="10098966" y="6047066"/>
                </a:cubicBezTo>
                <a:cubicBezTo>
                  <a:pt x="10077089" y="6047066"/>
                  <a:pt x="10057771" y="6032994"/>
                  <a:pt x="10046129" y="6017258"/>
                </a:cubicBezTo>
                <a:lnTo>
                  <a:pt x="10015249" y="6043161"/>
                </a:lnTo>
                <a:lnTo>
                  <a:pt x="10015041" y="6042972"/>
                </a:lnTo>
                <a:lnTo>
                  <a:pt x="10015169" y="6043228"/>
                </a:lnTo>
                <a:lnTo>
                  <a:pt x="10015249" y="6043161"/>
                </a:lnTo>
                <a:lnTo>
                  <a:pt x="10048880" y="6073804"/>
                </a:lnTo>
                <a:cubicBezTo>
                  <a:pt x="10063240" y="6081225"/>
                  <a:pt x="10080352" y="6085446"/>
                  <a:pt x="10099222" y="6085446"/>
                </a:cubicBezTo>
                <a:cubicBezTo>
                  <a:pt x="10147453" y="6085446"/>
                  <a:pt x="10178796" y="6056661"/>
                  <a:pt x="10178796" y="6014571"/>
                </a:cubicBezTo>
                <a:cubicBezTo>
                  <a:pt x="10178796" y="5979773"/>
                  <a:pt x="10155512" y="5958024"/>
                  <a:pt x="10121354" y="5943312"/>
                </a:cubicBezTo>
                <a:lnTo>
                  <a:pt x="10102036" y="5934612"/>
                </a:lnTo>
                <a:cubicBezTo>
                  <a:pt x="10076961" y="5924122"/>
                  <a:pt x="10065703" y="5912480"/>
                  <a:pt x="10065703" y="5896360"/>
                </a:cubicBezTo>
                <a:cubicBezTo>
                  <a:pt x="10065703" y="5879217"/>
                  <a:pt x="10081950" y="5869366"/>
                  <a:pt x="10098838" y="5869366"/>
                </a:cubicBezTo>
                <a:cubicBezTo>
                  <a:pt x="10116876" y="5869366"/>
                  <a:pt x="10128135" y="5876019"/>
                  <a:pt x="10141184" y="5891499"/>
                </a:cubicBezTo>
                <a:lnTo>
                  <a:pt x="10169329" y="5862330"/>
                </a:lnTo>
                <a:cubicBezTo>
                  <a:pt x="10151035" y="5840581"/>
                  <a:pt x="10128135" y="5830730"/>
                  <a:pt x="10099222" y="5830730"/>
                </a:cubicBezTo>
                <a:close/>
                <a:moveTo>
                  <a:pt x="9483476" y="5814355"/>
                </a:moveTo>
                <a:lnTo>
                  <a:pt x="9483476" y="6085703"/>
                </a:lnTo>
                <a:lnTo>
                  <a:pt x="9957599" y="6085703"/>
                </a:lnTo>
                <a:lnTo>
                  <a:pt x="9957599" y="5814355"/>
                </a:lnTo>
                <a:lnTo>
                  <a:pt x="9835678" y="5935892"/>
                </a:lnTo>
                <a:lnTo>
                  <a:pt x="9720538" y="5821135"/>
                </a:lnTo>
                <a:lnTo>
                  <a:pt x="9605397" y="5935764"/>
                </a:lnTo>
                <a:close/>
                <a:moveTo>
                  <a:pt x="0" y="0"/>
                </a:moveTo>
                <a:lnTo>
                  <a:pt x="12192000" y="0"/>
                </a:lnTo>
                <a:lnTo>
                  <a:pt x="12192000" y="6858000"/>
                </a:lnTo>
                <a:lnTo>
                  <a:pt x="0" y="6858000"/>
                </a:lnTo>
                <a:close/>
              </a:path>
            </a:pathLst>
          </a:custGeom>
          <a:solidFill>
            <a:schemeClr val="bg1">
              <a:lumMod val="95000"/>
            </a:schemeClr>
          </a:solidFill>
        </p:spPr>
        <p:txBody>
          <a:bodyPr wrap="square" lIns="2520000" tIns="360000" rIns="2520000" anchor="t" anchorCtr="0">
            <a:noAutofit/>
          </a:bodyPr>
          <a:lstStyle>
            <a:lvl1pPr marL="0" indent="0" algn="l">
              <a:buNone/>
              <a:defRPr/>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4" name="Rubrik 1">
            <a:extLst>
              <a:ext uri="{FF2B5EF4-FFF2-40B4-BE49-F238E27FC236}">
                <a16:creationId xmlns:a16="http://schemas.microsoft.com/office/drawing/2014/main" id="{73CCB4F0-36F6-B09D-5A94-EB5557971A6C}"/>
              </a:ext>
            </a:extLst>
          </p:cNvPr>
          <p:cNvSpPr>
            <a:spLocks noGrp="1"/>
          </p:cNvSpPr>
          <p:nvPr>
            <p:ph type="ctrTitle" hasCustomPrompt="1"/>
          </p:nvPr>
        </p:nvSpPr>
        <p:spPr>
          <a:xfrm>
            <a:off x="550863" y="1520826"/>
            <a:ext cx="7955402" cy="3493432"/>
          </a:xfrm>
        </p:spPr>
        <p:txBody>
          <a:bodyPr anchor="b"/>
          <a:lstStyle>
            <a:lvl1pPr algn="l">
              <a:defRPr sz="8000">
                <a:solidFill>
                  <a:schemeClr val="tx1"/>
                </a:solidFill>
              </a:defRPr>
            </a:lvl1pPr>
          </a:lstStyle>
          <a:p>
            <a:r>
              <a:rPr lang="sv-SE" dirty="0"/>
              <a:t>Klicka och skriv en rubrik</a:t>
            </a:r>
          </a:p>
        </p:txBody>
      </p:sp>
      <p:sp>
        <p:nvSpPr>
          <p:cNvPr id="5" name="Underrubrik 2">
            <a:extLst>
              <a:ext uri="{FF2B5EF4-FFF2-40B4-BE49-F238E27FC236}">
                <a16:creationId xmlns:a16="http://schemas.microsoft.com/office/drawing/2014/main" id="{1DF95E10-878A-8925-4F55-0CDD895C57EF}"/>
              </a:ext>
            </a:extLst>
          </p:cNvPr>
          <p:cNvSpPr>
            <a:spLocks noGrp="1"/>
          </p:cNvSpPr>
          <p:nvPr>
            <p:ph type="subTitle" idx="1" hasCustomPrompt="1"/>
          </p:nvPr>
        </p:nvSpPr>
        <p:spPr>
          <a:xfrm>
            <a:off x="550862" y="5019130"/>
            <a:ext cx="7955401" cy="427758"/>
          </a:xfrm>
        </p:spPr>
        <p:txBody>
          <a:bodyPr anchor="t"/>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och skriv en underrubrik</a:t>
            </a:r>
          </a:p>
        </p:txBody>
      </p:sp>
      <p:sp>
        <p:nvSpPr>
          <p:cNvPr id="6" name="Text Placeholder 6">
            <a:extLst>
              <a:ext uri="{FF2B5EF4-FFF2-40B4-BE49-F238E27FC236}">
                <a16:creationId xmlns:a16="http://schemas.microsoft.com/office/drawing/2014/main" id="{E2C9F382-AFD3-4E70-90A8-DECE47E34919}"/>
              </a:ext>
            </a:extLst>
          </p:cNvPr>
          <p:cNvSpPr>
            <a:spLocks noGrp="1"/>
          </p:cNvSpPr>
          <p:nvPr>
            <p:ph type="body" sz="quarter" idx="15" hasCustomPrompt="1"/>
          </p:nvPr>
        </p:nvSpPr>
        <p:spPr>
          <a:xfrm>
            <a:off x="550863" y="5728102"/>
            <a:ext cx="5645150" cy="342900"/>
          </a:xfrm>
        </p:spPr>
        <p:txBody>
          <a:bodyPr anchor="b"/>
          <a:lstStyle>
            <a:lvl1pPr marL="0" indent="0">
              <a:buNone/>
              <a:defRPr sz="1600" b="1">
                <a:solidFill>
                  <a:schemeClr val="tx1"/>
                </a:solidFill>
              </a:defRPr>
            </a:lvl1pPr>
          </a:lstStyle>
          <a:p>
            <a:pPr lvl="0"/>
            <a:r>
              <a:rPr lang="sv-SE" dirty="0"/>
              <a:t>Klicka och skriv namn</a:t>
            </a:r>
          </a:p>
        </p:txBody>
      </p:sp>
      <p:sp>
        <p:nvSpPr>
          <p:cNvPr id="7" name="Text Placeholder 6">
            <a:extLst>
              <a:ext uri="{FF2B5EF4-FFF2-40B4-BE49-F238E27FC236}">
                <a16:creationId xmlns:a16="http://schemas.microsoft.com/office/drawing/2014/main" id="{5F78CE45-E76D-A875-94DE-80D38CA4E7FB}"/>
              </a:ext>
            </a:extLst>
          </p:cNvPr>
          <p:cNvSpPr>
            <a:spLocks noGrp="1"/>
          </p:cNvSpPr>
          <p:nvPr>
            <p:ph type="body" sz="quarter" idx="16" hasCustomPrompt="1"/>
          </p:nvPr>
        </p:nvSpPr>
        <p:spPr>
          <a:xfrm>
            <a:off x="550863" y="6106748"/>
            <a:ext cx="5645150" cy="351201"/>
          </a:xfrm>
        </p:spPr>
        <p:txBody>
          <a:bodyPr anchor="t"/>
          <a:lstStyle>
            <a:lvl1pPr marL="0" indent="0">
              <a:buNone/>
              <a:defRPr sz="1600" b="0">
                <a:solidFill>
                  <a:schemeClr val="tx1"/>
                </a:solidFill>
              </a:defRPr>
            </a:lvl1pPr>
          </a:lstStyle>
          <a:p>
            <a:pPr lvl="0"/>
            <a:r>
              <a:rPr lang="sv-SE" dirty="0"/>
              <a:t>Klicka och skriv titel | Bolag</a:t>
            </a:r>
          </a:p>
        </p:txBody>
      </p:sp>
    </p:spTree>
    <p:extLst>
      <p:ext uri="{BB962C8B-B14F-4D97-AF65-F5344CB8AC3E}">
        <p14:creationId xmlns:p14="http://schemas.microsoft.com/office/powerpoint/2010/main" val="360560269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lage 2">
    <p:spTree>
      <p:nvGrpSpPr>
        <p:cNvPr id="1" name=""/>
        <p:cNvGrpSpPr/>
        <p:nvPr/>
      </p:nvGrpSpPr>
      <p:grpSpPr>
        <a:xfrm>
          <a:off x="0" y="0"/>
          <a:ext cx="0" cy="0"/>
          <a:chOff x="0" y="0"/>
          <a:chExt cx="0" cy="0"/>
        </a:xfrm>
      </p:grpSpPr>
      <p:sp>
        <p:nvSpPr>
          <p:cNvPr id="3" name="Platta">
            <a:extLst>
              <a:ext uri="{FF2B5EF4-FFF2-40B4-BE49-F238E27FC236}">
                <a16:creationId xmlns:a16="http://schemas.microsoft.com/office/drawing/2014/main" id="{B7851EE5-A94B-13DF-97AE-8CB43DAB035A}"/>
              </a:ext>
            </a:extLst>
          </p:cNvPr>
          <p:cNvSpPr/>
          <p:nvPr userDrawn="1"/>
        </p:nvSpPr>
        <p:spPr>
          <a:xfrm>
            <a:off x="3116901" y="3913514"/>
            <a:ext cx="2977200" cy="2541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Rubrik 1">
            <a:extLst>
              <a:ext uri="{FF2B5EF4-FFF2-40B4-BE49-F238E27FC236}">
                <a16:creationId xmlns:a16="http://schemas.microsoft.com/office/drawing/2014/main" id="{7BB27C79-FD5C-268F-C53D-EC12B1B2B508}"/>
              </a:ext>
            </a:extLst>
          </p:cNvPr>
          <p:cNvSpPr>
            <a:spLocks noGrp="1"/>
          </p:cNvSpPr>
          <p:nvPr>
            <p:ph type="title" hasCustomPrompt="1"/>
          </p:nvPr>
        </p:nvSpPr>
        <p:spPr/>
        <p:txBody>
          <a:bodyPr/>
          <a:lstStyle>
            <a:lvl1pPr>
              <a:defRPr/>
            </a:lvl1pPr>
          </a:lstStyle>
          <a:p>
            <a:r>
              <a:rPr lang="sv-SE" dirty="0"/>
              <a:t>Klicka och skriv rubrik</a:t>
            </a:r>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9" name="Rektangel 8">
            <a:extLst>
              <a:ext uri="{FF2B5EF4-FFF2-40B4-BE49-F238E27FC236}">
                <a16:creationId xmlns:a16="http://schemas.microsoft.com/office/drawing/2014/main" id="{EE2B6E99-3ADD-4D6D-4778-BCA802BE08F5}"/>
              </a:ext>
            </a:extLst>
          </p:cNvPr>
          <p:cNvSpPr/>
          <p:nvPr userDrawn="1"/>
        </p:nvSpPr>
        <p:spPr>
          <a:xfrm>
            <a:off x="139700" y="1372225"/>
            <a:ext cx="2977200" cy="2541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Platshållare för text 10">
            <a:extLst>
              <a:ext uri="{FF2B5EF4-FFF2-40B4-BE49-F238E27FC236}">
                <a16:creationId xmlns:a16="http://schemas.microsoft.com/office/drawing/2014/main" id="{E7DAA217-EDA0-121C-31FD-B69C50CC8F77}"/>
              </a:ext>
            </a:extLst>
          </p:cNvPr>
          <p:cNvSpPr>
            <a:spLocks noGrp="1"/>
          </p:cNvSpPr>
          <p:nvPr>
            <p:ph type="body" sz="quarter" idx="14" hasCustomPrompt="1"/>
          </p:nvPr>
        </p:nvSpPr>
        <p:spPr>
          <a:xfrm>
            <a:off x="548640" y="1648452"/>
            <a:ext cx="2294644" cy="1980560"/>
          </a:xfrm>
        </p:spPr>
        <p:txBody>
          <a:bodyPr anchor="ctr"/>
          <a:lstStyle>
            <a:lvl1pPr marL="0" indent="0" algn="ctr">
              <a:spcBef>
                <a:spcPts val="0"/>
              </a:spcBef>
              <a:buClr>
                <a:schemeClr val="bg1"/>
              </a:buClr>
              <a:buNone/>
              <a:defRPr>
                <a:solidFill>
                  <a:schemeClr val="accent1"/>
                </a:solidFill>
              </a:defRPr>
            </a:lvl1pPr>
            <a:lvl2pPr marL="177800" indent="0" algn="ctr">
              <a:spcBef>
                <a:spcPts val="0"/>
              </a:spcBef>
              <a:buClr>
                <a:schemeClr val="bg1"/>
              </a:buClr>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och skriv text</a:t>
            </a:r>
          </a:p>
        </p:txBody>
      </p:sp>
      <p:sp>
        <p:nvSpPr>
          <p:cNvPr id="13" name="Rektangel 12">
            <a:extLst>
              <a:ext uri="{FF2B5EF4-FFF2-40B4-BE49-F238E27FC236}">
                <a16:creationId xmlns:a16="http://schemas.microsoft.com/office/drawing/2014/main" id="{CEFE208E-6ED2-AD79-9B86-CD4EDB269579}"/>
              </a:ext>
            </a:extLst>
          </p:cNvPr>
          <p:cNvSpPr/>
          <p:nvPr userDrawn="1"/>
        </p:nvSpPr>
        <p:spPr>
          <a:xfrm>
            <a:off x="6094100" y="1372225"/>
            <a:ext cx="2977200" cy="2541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Rektangel 14">
            <a:extLst>
              <a:ext uri="{FF2B5EF4-FFF2-40B4-BE49-F238E27FC236}">
                <a16:creationId xmlns:a16="http://schemas.microsoft.com/office/drawing/2014/main" id="{218987E2-0F49-B088-18C3-D4E5E3ACAEA2}"/>
              </a:ext>
            </a:extLst>
          </p:cNvPr>
          <p:cNvSpPr/>
          <p:nvPr userDrawn="1"/>
        </p:nvSpPr>
        <p:spPr>
          <a:xfrm>
            <a:off x="9071300" y="3913514"/>
            <a:ext cx="2977200" cy="25416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6" name="Platshållare för bild 15">
            <a:extLst>
              <a:ext uri="{FF2B5EF4-FFF2-40B4-BE49-F238E27FC236}">
                <a16:creationId xmlns:a16="http://schemas.microsoft.com/office/drawing/2014/main" id="{CA11D34C-86F3-D4E6-5740-B443C6625B87}"/>
              </a:ext>
            </a:extLst>
          </p:cNvPr>
          <p:cNvSpPr>
            <a:spLocks noGrp="1"/>
          </p:cNvSpPr>
          <p:nvPr>
            <p:ph type="pic" sz="quarter" idx="13" hasCustomPrompt="1"/>
          </p:nvPr>
        </p:nvSpPr>
        <p:spPr>
          <a:xfrm>
            <a:off x="3116900" y="1372225"/>
            <a:ext cx="2977200" cy="2541600"/>
          </a:xfrm>
          <a:prstGeom prst="rect">
            <a:avLst/>
          </a:prstGeom>
          <a:solidFill>
            <a:schemeClr val="bg1">
              <a:lumMod val="85000"/>
            </a:schemeClr>
          </a:solidFill>
        </p:spPr>
        <p:txBody>
          <a:bodyPr wrap="square" anchor="ctr">
            <a:noAutofit/>
          </a:bodyPr>
          <a:lstStyle>
            <a:lvl1pPr marL="0" indent="0" algn="ctr">
              <a:buNone/>
              <a:defRPr/>
            </a:lvl1pPr>
          </a:lstStyle>
          <a:p>
            <a:r>
              <a:rPr lang="sv-SE" dirty="0"/>
              <a:t>Infoga bild</a:t>
            </a:r>
          </a:p>
        </p:txBody>
      </p:sp>
      <p:sp>
        <p:nvSpPr>
          <p:cNvPr id="17" name="Platshållare för bild 16">
            <a:extLst>
              <a:ext uri="{FF2B5EF4-FFF2-40B4-BE49-F238E27FC236}">
                <a16:creationId xmlns:a16="http://schemas.microsoft.com/office/drawing/2014/main" id="{56AEDAF2-BF6C-E605-31A4-43643E01ACB7}"/>
              </a:ext>
            </a:extLst>
          </p:cNvPr>
          <p:cNvSpPr>
            <a:spLocks noGrp="1"/>
          </p:cNvSpPr>
          <p:nvPr>
            <p:ph type="pic" sz="quarter" idx="15" hasCustomPrompt="1"/>
          </p:nvPr>
        </p:nvSpPr>
        <p:spPr>
          <a:xfrm>
            <a:off x="9071300" y="1372225"/>
            <a:ext cx="2977200" cy="2541600"/>
          </a:xfrm>
          <a:prstGeom prst="rect">
            <a:avLst/>
          </a:prstGeom>
          <a:solidFill>
            <a:schemeClr val="bg1">
              <a:lumMod val="85000"/>
            </a:schemeClr>
          </a:solidFill>
        </p:spPr>
        <p:txBody>
          <a:bodyPr wrap="square" anchor="ctr">
            <a:noAutofit/>
          </a:bodyPr>
          <a:lstStyle>
            <a:lvl1pPr marL="0" indent="0" algn="ctr">
              <a:buNone/>
              <a:defRPr/>
            </a:lvl1pPr>
          </a:lstStyle>
          <a:p>
            <a:r>
              <a:rPr lang="sv-SE" dirty="0"/>
              <a:t>Infoga bild</a:t>
            </a:r>
          </a:p>
        </p:txBody>
      </p:sp>
      <p:sp>
        <p:nvSpPr>
          <p:cNvPr id="18" name="Platshållare för bild 17">
            <a:extLst>
              <a:ext uri="{FF2B5EF4-FFF2-40B4-BE49-F238E27FC236}">
                <a16:creationId xmlns:a16="http://schemas.microsoft.com/office/drawing/2014/main" id="{EA547E66-AE43-F0E9-05C2-723BB7E01FEA}"/>
              </a:ext>
            </a:extLst>
          </p:cNvPr>
          <p:cNvSpPr>
            <a:spLocks noGrp="1"/>
          </p:cNvSpPr>
          <p:nvPr>
            <p:ph type="pic" sz="quarter" idx="16" hasCustomPrompt="1"/>
          </p:nvPr>
        </p:nvSpPr>
        <p:spPr>
          <a:xfrm>
            <a:off x="139700" y="3913514"/>
            <a:ext cx="2977200" cy="2541600"/>
          </a:xfrm>
          <a:prstGeom prst="rect">
            <a:avLst/>
          </a:prstGeom>
          <a:solidFill>
            <a:schemeClr val="bg1">
              <a:lumMod val="85000"/>
            </a:schemeClr>
          </a:solidFill>
        </p:spPr>
        <p:txBody>
          <a:bodyPr wrap="square" anchor="ctr">
            <a:noAutofit/>
          </a:bodyPr>
          <a:lstStyle>
            <a:lvl1pPr marL="0" indent="0" algn="ctr">
              <a:buNone/>
              <a:defRPr/>
            </a:lvl1pPr>
          </a:lstStyle>
          <a:p>
            <a:r>
              <a:rPr lang="sv-SE" dirty="0"/>
              <a:t>Infoga bild</a:t>
            </a:r>
          </a:p>
        </p:txBody>
      </p:sp>
      <p:sp>
        <p:nvSpPr>
          <p:cNvPr id="19" name="Platshållare för bild 18">
            <a:extLst>
              <a:ext uri="{FF2B5EF4-FFF2-40B4-BE49-F238E27FC236}">
                <a16:creationId xmlns:a16="http://schemas.microsoft.com/office/drawing/2014/main" id="{1870AE1D-4BF2-6788-E623-604064A34BFE}"/>
              </a:ext>
            </a:extLst>
          </p:cNvPr>
          <p:cNvSpPr>
            <a:spLocks noGrp="1"/>
          </p:cNvSpPr>
          <p:nvPr>
            <p:ph type="pic" sz="quarter" idx="17" hasCustomPrompt="1"/>
          </p:nvPr>
        </p:nvSpPr>
        <p:spPr>
          <a:xfrm>
            <a:off x="6094100" y="3913514"/>
            <a:ext cx="2977200" cy="2541600"/>
          </a:xfrm>
          <a:prstGeom prst="rect">
            <a:avLst/>
          </a:prstGeom>
          <a:solidFill>
            <a:schemeClr val="bg1">
              <a:lumMod val="85000"/>
            </a:schemeClr>
          </a:solidFill>
        </p:spPr>
        <p:txBody>
          <a:bodyPr wrap="square" anchor="ctr">
            <a:noAutofit/>
          </a:bodyPr>
          <a:lstStyle>
            <a:lvl1pPr marL="0" indent="0" algn="ctr">
              <a:buNone/>
              <a:defRPr/>
            </a:lvl1pPr>
          </a:lstStyle>
          <a:p>
            <a:r>
              <a:rPr lang="sv-SE" dirty="0"/>
              <a:t>Infoga bild</a:t>
            </a:r>
          </a:p>
        </p:txBody>
      </p:sp>
      <p:sp>
        <p:nvSpPr>
          <p:cNvPr id="20" name="Platshållare för text 10">
            <a:extLst>
              <a:ext uri="{FF2B5EF4-FFF2-40B4-BE49-F238E27FC236}">
                <a16:creationId xmlns:a16="http://schemas.microsoft.com/office/drawing/2014/main" id="{4EDFEE4E-E3A0-4708-2BDB-8233CEED204B}"/>
              </a:ext>
            </a:extLst>
          </p:cNvPr>
          <p:cNvSpPr>
            <a:spLocks noGrp="1"/>
          </p:cNvSpPr>
          <p:nvPr>
            <p:ph type="body" sz="quarter" idx="18" hasCustomPrompt="1"/>
          </p:nvPr>
        </p:nvSpPr>
        <p:spPr>
          <a:xfrm>
            <a:off x="6435378" y="1648452"/>
            <a:ext cx="2294644" cy="1980560"/>
          </a:xfrm>
        </p:spPr>
        <p:txBody>
          <a:bodyPr anchor="ctr"/>
          <a:lstStyle>
            <a:lvl1pPr marL="0" indent="0" algn="ctr">
              <a:spcBef>
                <a:spcPts val="0"/>
              </a:spcBef>
              <a:buClr>
                <a:schemeClr val="bg1"/>
              </a:buClr>
              <a:buNone/>
              <a:defRPr>
                <a:solidFill>
                  <a:schemeClr val="accent1"/>
                </a:solidFill>
              </a:defRPr>
            </a:lvl1pPr>
            <a:lvl2pPr marL="177800" indent="0" algn="ctr">
              <a:spcBef>
                <a:spcPts val="0"/>
              </a:spcBef>
              <a:buClr>
                <a:schemeClr val="bg1"/>
              </a:buClr>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och skriv text</a:t>
            </a:r>
          </a:p>
        </p:txBody>
      </p:sp>
      <p:sp>
        <p:nvSpPr>
          <p:cNvPr id="21" name="Platshållare för text 10">
            <a:extLst>
              <a:ext uri="{FF2B5EF4-FFF2-40B4-BE49-F238E27FC236}">
                <a16:creationId xmlns:a16="http://schemas.microsoft.com/office/drawing/2014/main" id="{B6C2C713-C70D-C49B-1D3F-51D00CEC02EC}"/>
              </a:ext>
            </a:extLst>
          </p:cNvPr>
          <p:cNvSpPr>
            <a:spLocks noGrp="1"/>
          </p:cNvSpPr>
          <p:nvPr>
            <p:ph type="body" sz="quarter" idx="19" hasCustomPrompt="1"/>
          </p:nvPr>
        </p:nvSpPr>
        <p:spPr>
          <a:xfrm>
            <a:off x="3458178" y="4205301"/>
            <a:ext cx="2294644" cy="1980560"/>
          </a:xfrm>
        </p:spPr>
        <p:txBody>
          <a:bodyPr anchor="ctr"/>
          <a:lstStyle>
            <a:lvl1pPr marL="0" indent="0" algn="ctr">
              <a:spcBef>
                <a:spcPts val="0"/>
              </a:spcBef>
              <a:buClr>
                <a:schemeClr val="bg1"/>
              </a:buClr>
              <a:buNone/>
              <a:defRPr>
                <a:solidFill>
                  <a:schemeClr val="accent1"/>
                </a:solidFill>
              </a:defRPr>
            </a:lvl1pPr>
            <a:lvl2pPr marL="177800" indent="0" algn="ctr">
              <a:spcBef>
                <a:spcPts val="0"/>
              </a:spcBef>
              <a:buClr>
                <a:schemeClr val="bg1"/>
              </a:buClr>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och skriv text</a:t>
            </a:r>
          </a:p>
        </p:txBody>
      </p:sp>
      <p:sp>
        <p:nvSpPr>
          <p:cNvPr id="4" name="Platshållare för text 10">
            <a:extLst>
              <a:ext uri="{FF2B5EF4-FFF2-40B4-BE49-F238E27FC236}">
                <a16:creationId xmlns:a16="http://schemas.microsoft.com/office/drawing/2014/main" id="{9DF2CF7D-2B76-C174-D2C4-1AECA3848807}"/>
              </a:ext>
            </a:extLst>
          </p:cNvPr>
          <p:cNvSpPr>
            <a:spLocks noGrp="1"/>
          </p:cNvSpPr>
          <p:nvPr>
            <p:ph type="body" sz="quarter" idx="20" hasCustomPrompt="1"/>
          </p:nvPr>
        </p:nvSpPr>
        <p:spPr>
          <a:xfrm>
            <a:off x="9432813" y="4205301"/>
            <a:ext cx="2294644" cy="1980560"/>
          </a:xfrm>
        </p:spPr>
        <p:txBody>
          <a:bodyPr anchor="ctr"/>
          <a:lstStyle>
            <a:lvl1pPr marL="0" indent="0" algn="ctr">
              <a:spcBef>
                <a:spcPts val="0"/>
              </a:spcBef>
              <a:buClr>
                <a:schemeClr val="bg1"/>
              </a:buClr>
              <a:buNone/>
              <a:defRPr>
                <a:solidFill>
                  <a:schemeClr val="accent1"/>
                </a:solidFill>
              </a:defRPr>
            </a:lvl1pPr>
            <a:lvl2pPr marL="177800" indent="0" algn="ctr">
              <a:spcBef>
                <a:spcPts val="0"/>
              </a:spcBef>
              <a:buClr>
                <a:schemeClr val="bg1"/>
              </a:buClr>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dirty="0"/>
              <a:t>Klicka och skriv text</a:t>
            </a:r>
          </a:p>
        </p:txBody>
      </p:sp>
    </p:spTree>
    <p:extLst>
      <p:ext uri="{BB962C8B-B14F-4D97-AF65-F5344CB8AC3E}">
        <p14:creationId xmlns:p14="http://schemas.microsoft.com/office/powerpoint/2010/main" val="1637314058"/>
      </p:ext>
    </p:extLst>
  </p:cSld>
  <p:clrMapOvr>
    <a:masterClrMapping/>
  </p:clrMapOvr>
  <p:hf sldNum="0" hdr="0" ftr="0" dt="0"/>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ehåll och objekt (nederkant)">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EE2B6E99-3ADD-4D6D-4778-BCA802BE08F5}"/>
              </a:ext>
            </a:extLst>
          </p:cNvPr>
          <p:cNvSpPr/>
          <p:nvPr userDrawn="1"/>
        </p:nvSpPr>
        <p:spPr>
          <a:xfrm>
            <a:off x="139701" y="3304350"/>
            <a:ext cx="11912600" cy="3153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0" name="Platshållare för text 10">
            <a:extLst>
              <a:ext uri="{FF2B5EF4-FFF2-40B4-BE49-F238E27FC236}">
                <a16:creationId xmlns:a16="http://schemas.microsoft.com/office/drawing/2014/main" id="{E7DAA217-EDA0-121C-31FD-B69C50CC8F77}"/>
              </a:ext>
            </a:extLst>
          </p:cNvPr>
          <p:cNvSpPr>
            <a:spLocks noGrp="1"/>
          </p:cNvSpPr>
          <p:nvPr>
            <p:ph type="body" sz="quarter" idx="14" hasCustomPrompt="1"/>
          </p:nvPr>
        </p:nvSpPr>
        <p:spPr>
          <a:xfrm>
            <a:off x="550864" y="3607558"/>
            <a:ext cx="11090274" cy="382138"/>
          </a:xfrm>
        </p:spPr>
        <p:txBody>
          <a:bodyPr anchor="b"/>
          <a:lstStyle>
            <a:lvl1pPr marL="0" indent="0">
              <a:buClrTx/>
              <a:buNone/>
              <a:defRPr sz="1200" b="1">
                <a:solidFill>
                  <a:schemeClr val="tx1"/>
                </a:solidFill>
              </a:defRPr>
            </a:lvl1pPr>
            <a:lvl2pPr marL="177800" indent="0">
              <a:buClrTx/>
              <a:buNone/>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sv-SE" dirty="0"/>
              <a:t>Klicka och skriv en mellanrubrik</a:t>
            </a:r>
          </a:p>
        </p:txBody>
      </p:sp>
      <p:sp>
        <p:nvSpPr>
          <p:cNvPr id="7" name="Rubrik 6">
            <a:extLst>
              <a:ext uri="{FF2B5EF4-FFF2-40B4-BE49-F238E27FC236}">
                <a16:creationId xmlns:a16="http://schemas.microsoft.com/office/drawing/2014/main" id="{0AA8EC32-65CC-B325-C94C-40ABE30181AB}"/>
              </a:ext>
            </a:extLst>
          </p:cNvPr>
          <p:cNvSpPr>
            <a:spLocks noGrp="1"/>
          </p:cNvSpPr>
          <p:nvPr>
            <p:ph type="title" hasCustomPrompt="1"/>
          </p:nvPr>
        </p:nvSpPr>
        <p:spPr/>
        <p:txBody>
          <a:bodyPr/>
          <a:lstStyle/>
          <a:p>
            <a:r>
              <a:rPr lang="sv-SE" dirty="0"/>
              <a:t>Klicka och skriv rubrik</a:t>
            </a:r>
          </a:p>
        </p:txBody>
      </p:sp>
      <p:sp>
        <p:nvSpPr>
          <p:cNvPr id="13" name="Platshållare för innehåll 12">
            <a:extLst>
              <a:ext uri="{FF2B5EF4-FFF2-40B4-BE49-F238E27FC236}">
                <a16:creationId xmlns:a16="http://schemas.microsoft.com/office/drawing/2014/main" id="{D73A4F1A-E982-9D7B-5226-F6121B049F51}"/>
              </a:ext>
            </a:extLst>
          </p:cNvPr>
          <p:cNvSpPr>
            <a:spLocks noGrp="1"/>
          </p:cNvSpPr>
          <p:nvPr>
            <p:ph sz="quarter" idx="15" hasCustomPrompt="1"/>
          </p:nvPr>
        </p:nvSpPr>
        <p:spPr>
          <a:xfrm>
            <a:off x="549275" y="4221163"/>
            <a:ext cx="11091863" cy="2087562"/>
          </a:xfrm>
        </p:spPr>
        <p:txBody>
          <a:bodyPr/>
          <a:lstStyle>
            <a:lvl1pPr marL="0" indent="0">
              <a:spcBef>
                <a:spcPts val="0"/>
              </a:spcBef>
              <a:buNone/>
              <a:defRPr sz="1200"/>
            </a:lvl1pPr>
            <a:lvl2pPr marL="177800" indent="0">
              <a:buNone/>
              <a:defRPr/>
            </a:lvl2pPr>
            <a:lvl3pPr marL="358775" indent="0">
              <a:buNone/>
              <a:defRPr/>
            </a:lvl3pPr>
            <a:lvl4pPr marL="536575" indent="0">
              <a:buNone/>
              <a:defRPr/>
            </a:lvl4pPr>
            <a:lvl5pPr marL="719138" indent="0">
              <a:buNone/>
              <a:defRPr/>
            </a:lvl5pPr>
          </a:lstStyle>
          <a:p>
            <a:pPr lvl="0"/>
            <a:r>
              <a:rPr lang="sv-SE" dirty="0"/>
              <a:t>Klicka och skriv text, eller infoga till exempel en tabell</a:t>
            </a:r>
          </a:p>
        </p:txBody>
      </p:sp>
      <p:sp>
        <p:nvSpPr>
          <p:cNvPr id="2" name="Platshållare för innehåll 3">
            <a:extLst>
              <a:ext uri="{FF2B5EF4-FFF2-40B4-BE49-F238E27FC236}">
                <a16:creationId xmlns:a16="http://schemas.microsoft.com/office/drawing/2014/main" id="{71C4CCF4-02C7-82AE-42BE-1D00C1F33BFA}"/>
              </a:ext>
            </a:extLst>
          </p:cNvPr>
          <p:cNvSpPr>
            <a:spLocks noGrp="1"/>
          </p:cNvSpPr>
          <p:nvPr>
            <p:ph sz="quarter" idx="16" hasCustomPrompt="1"/>
          </p:nvPr>
        </p:nvSpPr>
        <p:spPr>
          <a:xfrm>
            <a:off x="550863" y="1520826"/>
            <a:ext cx="9290049" cy="1548640"/>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4152344641"/>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ehåll, text och objekt (nederkant)">
    <p:spTree>
      <p:nvGrpSpPr>
        <p:cNvPr id="1" name=""/>
        <p:cNvGrpSpPr/>
        <p:nvPr/>
      </p:nvGrpSpPr>
      <p:grpSpPr>
        <a:xfrm>
          <a:off x="0" y="0"/>
          <a:ext cx="0" cy="0"/>
          <a:chOff x="0" y="0"/>
          <a:chExt cx="0" cy="0"/>
        </a:xfrm>
      </p:grpSpPr>
      <p:sp>
        <p:nvSpPr>
          <p:cNvPr id="10" name="Platta">
            <a:extLst>
              <a:ext uri="{FF2B5EF4-FFF2-40B4-BE49-F238E27FC236}">
                <a16:creationId xmlns:a16="http://schemas.microsoft.com/office/drawing/2014/main" id="{F5187839-B1C5-F4C9-00ED-E0D9B23AC2BE}"/>
              </a:ext>
            </a:extLst>
          </p:cNvPr>
          <p:cNvSpPr/>
          <p:nvPr userDrawn="1"/>
        </p:nvSpPr>
        <p:spPr>
          <a:xfrm>
            <a:off x="6240463" y="3304350"/>
            <a:ext cx="5827862" cy="3153600"/>
          </a:xfrm>
          <a:prstGeom prst="rect">
            <a:avLst/>
          </a:prstGeom>
          <a:solidFill>
            <a:schemeClr val="folHlink"/>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9" name="Rektangel 8">
            <a:extLst>
              <a:ext uri="{FF2B5EF4-FFF2-40B4-BE49-F238E27FC236}">
                <a16:creationId xmlns:a16="http://schemas.microsoft.com/office/drawing/2014/main" id="{EE2B6E99-3ADD-4D6D-4778-BCA802BE08F5}"/>
              </a:ext>
            </a:extLst>
          </p:cNvPr>
          <p:cNvSpPr/>
          <p:nvPr userDrawn="1"/>
        </p:nvSpPr>
        <p:spPr>
          <a:xfrm>
            <a:off x="139701" y="3304350"/>
            <a:ext cx="6100762" cy="31536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ubrik 6">
            <a:extLst>
              <a:ext uri="{FF2B5EF4-FFF2-40B4-BE49-F238E27FC236}">
                <a16:creationId xmlns:a16="http://schemas.microsoft.com/office/drawing/2014/main" id="{EEA4EB30-9E10-CFBB-AEFB-6BA892AAEAFC}"/>
              </a:ext>
            </a:extLst>
          </p:cNvPr>
          <p:cNvSpPr>
            <a:spLocks noGrp="1"/>
          </p:cNvSpPr>
          <p:nvPr>
            <p:ph type="title" hasCustomPrompt="1"/>
          </p:nvPr>
        </p:nvSpPr>
        <p:spPr/>
        <p:txBody>
          <a:bodyPr/>
          <a:lstStyle/>
          <a:p>
            <a:r>
              <a:rPr lang="sv-SE" dirty="0"/>
              <a:t>Klicka och skriv rubrik</a:t>
            </a:r>
          </a:p>
        </p:txBody>
      </p:sp>
      <p:sp>
        <p:nvSpPr>
          <p:cNvPr id="8" name="Platshållare för text 10">
            <a:extLst>
              <a:ext uri="{FF2B5EF4-FFF2-40B4-BE49-F238E27FC236}">
                <a16:creationId xmlns:a16="http://schemas.microsoft.com/office/drawing/2014/main" id="{F2B0C5DF-B509-6C01-924B-133C12829C20}"/>
              </a:ext>
            </a:extLst>
          </p:cNvPr>
          <p:cNvSpPr>
            <a:spLocks noGrp="1"/>
          </p:cNvSpPr>
          <p:nvPr>
            <p:ph type="body" sz="quarter" idx="14" hasCustomPrompt="1"/>
          </p:nvPr>
        </p:nvSpPr>
        <p:spPr>
          <a:xfrm>
            <a:off x="550864" y="3607558"/>
            <a:ext cx="5262411" cy="382138"/>
          </a:xfrm>
        </p:spPr>
        <p:txBody>
          <a:bodyPr anchor="b"/>
          <a:lstStyle>
            <a:lvl1pPr marL="0" indent="0">
              <a:buClrTx/>
              <a:buNone/>
              <a:defRPr sz="1200" b="1">
                <a:solidFill>
                  <a:schemeClr val="tx1"/>
                </a:solidFill>
              </a:defRPr>
            </a:lvl1pPr>
            <a:lvl2pPr marL="177800" indent="0">
              <a:buClrTx/>
              <a:buNone/>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sv-SE" dirty="0"/>
              <a:t>Klicka och skriv en mellanrubrik</a:t>
            </a:r>
          </a:p>
        </p:txBody>
      </p:sp>
      <p:sp>
        <p:nvSpPr>
          <p:cNvPr id="13" name="Platshållare för innehåll 12">
            <a:extLst>
              <a:ext uri="{FF2B5EF4-FFF2-40B4-BE49-F238E27FC236}">
                <a16:creationId xmlns:a16="http://schemas.microsoft.com/office/drawing/2014/main" id="{4EC02177-031E-90BF-3663-247C087A68E2}"/>
              </a:ext>
            </a:extLst>
          </p:cNvPr>
          <p:cNvSpPr>
            <a:spLocks noGrp="1"/>
          </p:cNvSpPr>
          <p:nvPr>
            <p:ph sz="quarter" idx="16" hasCustomPrompt="1"/>
          </p:nvPr>
        </p:nvSpPr>
        <p:spPr>
          <a:xfrm>
            <a:off x="549276" y="4221163"/>
            <a:ext cx="5263165" cy="2087562"/>
          </a:xfrm>
        </p:spPr>
        <p:txBody>
          <a:bodyPr/>
          <a:lstStyle>
            <a:lvl1pPr marL="0" indent="0">
              <a:spcBef>
                <a:spcPts val="0"/>
              </a:spcBef>
              <a:buNone/>
              <a:defRPr sz="1200"/>
            </a:lvl1pPr>
            <a:lvl2pPr marL="177800" indent="0">
              <a:buNone/>
              <a:defRPr/>
            </a:lvl2pPr>
            <a:lvl3pPr marL="358775" indent="0">
              <a:buNone/>
              <a:defRPr/>
            </a:lvl3pPr>
            <a:lvl4pPr marL="536575" indent="0">
              <a:buNone/>
              <a:defRPr/>
            </a:lvl4pPr>
            <a:lvl5pPr marL="719138" indent="0">
              <a:buNone/>
              <a:defRPr/>
            </a:lvl5pPr>
          </a:lstStyle>
          <a:p>
            <a:pPr lvl="0"/>
            <a:r>
              <a:rPr lang="sv-SE" dirty="0"/>
              <a:t>Klicka och skriv text, eller infoga till exempel en tabell</a:t>
            </a:r>
          </a:p>
        </p:txBody>
      </p:sp>
      <p:sp>
        <p:nvSpPr>
          <p:cNvPr id="14" name="Platshållare för text 10">
            <a:extLst>
              <a:ext uri="{FF2B5EF4-FFF2-40B4-BE49-F238E27FC236}">
                <a16:creationId xmlns:a16="http://schemas.microsoft.com/office/drawing/2014/main" id="{ABB339EE-7AA3-89C2-F482-3C6D033A5E8A}"/>
              </a:ext>
            </a:extLst>
          </p:cNvPr>
          <p:cNvSpPr>
            <a:spLocks noGrp="1"/>
          </p:cNvSpPr>
          <p:nvPr>
            <p:ph type="body" sz="quarter" idx="17" hasCustomPrompt="1"/>
          </p:nvPr>
        </p:nvSpPr>
        <p:spPr>
          <a:xfrm>
            <a:off x="6650752" y="3607558"/>
            <a:ext cx="4990385" cy="382138"/>
          </a:xfrm>
        </p:spPr>
        <p:txBody>
          <a:bodyPr anchor="b"/>
          <a:lstStyle>
            <a:lvl1pPr marL="0" indent="0">
              <a:buClrTx/>
              <a:buNone/>
              <a:defRPr sz="1200" b="1">
                <a:solidFill>
                  <a:schemeClr val="tx1"/>
                </a:solidFill>
              </a:defRPr>
            </a:lvl1pPr>
            <a:lvl2pPr marL="177800" indent="0">
              <a:buClrTx/>
              <a:buNone/>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sv-SE" dirty="0"/>
              <a:t>Klicka och skriv en mellanrubrik</a:t>
            </a:r>
          </a:p>
        </p:txBody>
      </p:sp>
      <p:sp>
        <p:nvSpPr>
          <p:cNvPr id="15" name="Platshållare för innehåll 12">
            <a:extLst>
              <a:ext uri="{FF2B5EF4-FFF2-40B4-BE49-F238E27FC236}">
                <a16:creationId xmlns:a16="http://schemas.microsoft.com/office/drawing/2014/main" id="{8A38CBE9-D8FD-C4A0-70C2-D4AD0BE65733}"/>
              </a:ext>
            </a:extLst>
          </p:cNvPr>
          <p:cNvSpPr>
            <a:spLocks noGrp="1"/>
          </p:cNvSpPr>
          <p:nvPr>
            <p:ph sz="quarter" idx="15" hasCustomPrompt="1"/>
          </p:nvPr>
        </p:nvSpPr>
        <p:spPr>
          <a:xfrm>
            <a:off x="6650038" y="4221163"/>
            <a:ext cx="4991100" cy="2087562"/>
          </a:xfrm>
        </p:spPr>
        <p:txBody>
          <a:bodyPr/>
          <a:lstStyle>
            <a:lvl1pPr marL="0" indent="0">
              <a:spcBef>
                <a:spcPts val="0"/>
              </a:spcBef>
              <a:buNone/>
              <a:defRPr sz="1200"/>
            </a:lvl1pPr>
            <a:lvl2pPr marL="177800" indent="0">
              <a:buNone/>
              <a:defRPr/>
            </a:lvl2pPr>
            <a:lvl3pPr marL="358775" indent="0">
              <a:buNone/>
              <a:defRPr/>
            </a:lvl3pPr>
            <a:lvl4pPr marL="536575" indent="0">
              <a:buNone/>
              <a:defRPr/>
            </a:lvl4pPr>
            <a:lvl5pPr marL="719138" indent="0">
              <a:buNone/>
              <a:defRPr/>
            </a:lvl5pPr>
          </a:lstStyle>
          <a:p>
            <a:pPr lvl="0"/>
            <a:r>
              <a:rPr lang="sv-SE" dirty="0"/>
              <a:t>Klicka och skriv text, eller infoga till exempel en tabell</a:t>
            </a:r>
          </a:p>
        </p:txBody>
      </p:sp>
      <p:sp>
        <p:nvSpPr>
          <p:cNvPr id="4" name="Platshållare för innehåll 3">
            <a:extLst>
              <a:ext uri="{FF2B5EF4-FFF2-40B4-BE49-F238E27FC236}">
                <a16:creationId xmlns:a16="http://schemas.microsoft.com/office/drawing/2014/main" id="{42EEE8D6-C71E-8DBB-1F8A-CA3591202E70}"/>
              </a:ext>
            </a:extLst>
          </p:cNvPr>
          <p:cNvSpPr>
            <a:spLocks noGrp="1"/>
          </p:cNvSpPr>
          <p:nvPr>
            <p:ph sz="quarter" idx="18" hasCustomPrompt="1"/>
          </p:nvPr>
        </p:nvSpPr>
        <p:spPr>
          <a:xfrm>
            <a:off x="550863" y="1520826"/>
            <a:ext cx="9290049" cy="1548640"/>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365683155"/>
      </p:ext>
    </p:extLst>
  </p:cSld>
  <p:clrMapOvr>
    <a:masterClrMapping/>
  </p:clrMapOvr>
  <p:extLst>
    <p:ext uri="{DCECCB84-F9BA-43D5-87BE-67443E8EF086}">
      <p15:sldGuideLst xmlns:p15="http://schemas.microsoft.com/office/powerpoint/2012/main">
        <p15:guide id="3" pos="39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nehåll och objekt (hög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808A604-9C29-3043-5958-605329B79D74}"/>
              </a:ext>
            </a:extLst>
          </p:cNvPr>
          <p:cNvSpPr/>
          <p:nvPr userDrawn="1"/>
        </p:nvSpPr>
        <p:spPr>
          <a:xfrm>
            <a:off x="6240463" y="152400"/>
            <a:ext cx="5811837" cy="63055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HögerRuta">
            <a:extLst>
              <a:ext uri="{FF2B5EF4-FFF2-40B4-BE49-F238E27FC236}">
                <a16:creationId xmlns:a16="http://schemas.microsoft.com/office/drawing/2014/main" id="{A588462F-BC7D-6935-6464-6894C80F92BC}"/>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0" name="Rubrik 9">
            <a:extLst>
              <a:ext uri="{FF2B5EF4-FFF2-40B4-BE49-F238E27FC236}">
                <a16:creationId xmlns:a16="http://schemas.microsoft.com/office/drawing/2014/main" id="{BCA2D912-AA39-2D02-AA18-17D4ED865B29}"/>
              </a:ext>
            </a:extLst>
          </p:cNvPr>
          <p:cNvSpPr>
            <a:spLocks noGrp="1"/>
          </p:cNvSpPr>
          <p:nvPr>
            <p:ph type="title" hasCustomPrompt="1"/>
          </p:nvPr>
        </p:nvSpPr>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6F8580AB-950E-C00E-066F-2DF64F49892F}"/>
              </a:ext>
            </a:extLst>
          </p:cNvPr>
          <p:cNvSpPr>
            <a:spLocks noGrp="1"/>
          </p:cNvSpPr>
          <p:nvPr>
            <p:ph sz="quarter" idx="13" hasCustomPrompt="1"/>
          </p:nvPr>
        </p:nvSpPr>
        <p:spPr>
          <a:xfrm>
            <a:off x="550863" y="1520825"/>
            <a:ext cx="5400675" cy="4787899"/>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2412136996"/>
      </p:ext>
    </p:extLst>
  </p:cSld>
  <p:clrMapOvr>
    <a:masterClrMapping/>
  </p:clrMapOvr>
  <p:extLst>
    <p:ext uri="{DCECCB84-F9BA-43D5-87BE-67443E8EF086}">
      <p15:sldGuideLst xmlns:p15="http://schemas.microsoft.com/office/powerpoint/2012/main">
        <p15:guide id="2" pos="3749" userDrawn="1">
          <p15:clr>
            <a:srgbClr val="FBAE40"/>
          </p15:clr>
        </p15:guide>
        <p15:guide id="3" pos="5745" userDrawn="1">
          <p15:clr>
            <a:srgbClr val="547EBF"/>
          </p15:clr>
        </p15:guide>
        <p15:guide id="4"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nehåll och objekt (vänster)">
    <p:spTree>
      <p:nvGrpSpPr>
        <p:cNvPr id="1" name=""/>
        <p:cNvGrpSpPr/>
        <p:nvPr/>
      </p:nvGrpSpPr>
      <p:grpSpPr>
        <a:xfrm>
          <a:off x="0" y="0"/>
          <a:ext cx="0" cy="0"/>
          <a:chOff x="0" y="0"/>
          <a:chExt cx="0" cy="0"/>
        </a:xfrm>
      </p:grpSpPr>
      <p:sp>
        <p:nvSpPr>
          <p:cNvPr id="9" name="HögerRuta">
            <a:extLst>
              <a:ext uri="{FF2B5EF4-FFF2-40B4-BE49-F238E27FC236}">
                <a16:creationId xmlns:a16="http://schemas.microsoft.com/office/drawing/2014/main" id="{A588462F-BC7D-6935-6464-6894C80F92BC}"/>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5" name="HögerRuta">
            <a:extLst>
              <a:ext uri="{FF2B5EF4-FFF2-40B4-BE49-F238E27FC236}">
                <a16:creationId xmlns:a16="http://schemas.microsoft.com/office/drawing/2014/main" id="{543CBEDF-7276-C3A9-2EEA-4F2EFC286B27}"/>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Rektangel 6">
            <a:extLst>
              <a:ext uri="{FF2B5EF4-FFF2-40B4-BE49-F238E27FC236}">
                <a16:creationId xmlns:a16="http://schemas.microsoft.com/office/drawing/2014/main" id="{9808A604-9C29-3043-5958-605329B79D74}"/>
              </a:ext>
            </a:extLst>
          </p:cNvPr>
          <p:cNvSpPr/>
          <p:nvPr userDrawn="1"/>
        </p:nvSpPr>
        <p:spPr>
          <a:xfrm>
            <a:off x="139701" y="152400"/>
            <a:ext cx="5811837" cy="63055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4" name="VänsterRuta">
            <a:extLst>
              <a:ext uri="{FF2B5EF4-FFF2-40B4-BE49-F238E27FC236}">
                <a16:creationId xmlns:a16="http://schemas.microsoft.com/office/drawing/2014/main" id="{E64D0E80-0C0E-70D4-36F9-571DC34E931B}"/>
              </a:ext>
            </a:extLst>
          </p:cNvPr>
          <p:cNvSpPr/>
          <p:nvPr userDrawn="1"/>
        </p:nvSpPr>
        <p:spPr>
          <a:xfrm>
            <a:off x="0"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3" name="Rubrik 2">
            <a:extLst>
              <a:ext uri="{FF2B5EF4-FFF2-40B4-BE49-F238E27FC236}">
                <a16:creationId xmlns:a16="http://schemas.microsoft.com/office/drawing/2014/main" id="{56007EEA-10E8-5FB1-901D-5BB68396E3D6}"/>
              </a:ext>
            </a:extLst>
          </p:cNvPr>
          <p:cNvSpPr>
            <a:spLocks noGrp="1"/>
          </p:cNvSpPr>
          <p:nvPr>
            <p:ph type="title" hasCustomPrompt="1"/>
          </p:nvPr>
        </p:nvSpPr>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F41A7B24-53B3-7514-9D49-D087455CAC2C}"/>
              </a:ext>
            </a:extLst>
          </p:cNvPr>
          <p:cNvSpPr>
            <a:spLocks noGrp="1"/>
          </p:cNvSpPr>
          <p:nvPr>
            <p:ph sz="quarter" idx="13" hasCustomPrompt="1"/>
          </p:nvPr>
        </p:nvSpPr>
        <p:spPr>
          <a:xfrm>
            <a:off x="6240464" y="1520825"/>
            <a:ext cx="5400675" cy="4787899"/>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785964237"/>
      </p:ext>
    </p:extLst>
  </p:cSld>
  <p:clrMapOvr>
    <a:masterClrMapping/>
  </p:clrMapOvr>
  <p:extLst>
    <p:ext uri="{DCECCB84-F9BA-43D5-87BE-67443E8EF086}">
      <p15:sldGuideLst xmlns:p15="http://schemas.microsoft.com/office/powerpoint/2012/main">
        <p15:guide id="2" pos="3749">
          <p15:clr>
            <a:srgbClr val="FBAE40"/>
          </p15:clr>
        </p15:guide>
        <p15:guide id="3" pos="3931" userDrawn="1">
          <p15:clr>
            <a:srgbClr val="FBAE40"/>
          </p15:clr>
        </p15:guide>
        <p15:guide id="4" pos="733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 och objekt (hög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808A604-9C29-3043-5958-605329B79D74}"/>
              </a:ext>
            </a:extLst>
          </p:cNvPr>
          <p:cNvSpPr/>
          <p:nvPr userDrawn="1"/>
        </p:nvSpPr>
        <p:spPr>
          <a:xfrm>
            <a:off x="9075846" y="152400"/>
            <a:ext cx="2976454" cy="63055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u="sng" dirty="0"/>
          </a:p>
        </p:txBody>
      </p:sp>
      <p:sp>
        <p:nvSpPr>
          <p:cNvPr id="3" name="Platshållare för bild 2">
            <a:extLst>
              <a:ext uri="{FF2B5EF4-FFF2-40B4-BE49-F238E27FC236}">
                <a16:creationId xmlns:a16="http://schemas.microsoft.com/office/drawing/2014/main" id="{EF0D17DD-BF5A-9322-C49B-41BC1F30040F}"/>
              </a:ext>
            </a:extLst>
          </p:cNvPr>
          <p:cNvSpPr>
            <a:spLocks noGrp="1"/>
          </p:cNvSpPr>
          <p:nvPr>
            <p:ph type="pic" sz="quarter" idx="13" hasCustomPrompt="1"/>
          </p:nvPr>
        </p:nvSpPr>
        <p:spPr>
          <a:xfrm>
            <a:off x="139700" y="152400"/>
            <a:ext cx="8936146" cy="6305550"/>
          </a:xfrm>
          <a:custGeom>
            <a:avLst/>
            <a:gdLst>
              <a:gd name="connsiteX0" fmla="*/ 0 w 8936146"/>
              <a:gd name="connsiteY0" fmla="*/ 0 h 6305550"/>
              <a:gd name="connsiteX1" fmla="*/ 8936146 w 8936146"/>
              <a:gd name="connsiteY1" fmla="*/ 0 h 6305550"/>
              <a:gd name="connsiteX2" fmla="*/ 8936146 w 8936146"/>
              <a:gd name="connsiteY2" fmla="*/ 6305550 h 6305550"/>
              <a:gd name="connsiteX3" fmla="*/ 0 w 8936146"/>
              <a:gd name="connsiteY3" fmla="*/ 6305550 h 6305550"/>
              <a:gd name="connsiteX4" fmla="*/ 0 w 8936146"/>
              <a:gd name="connsiteY4" fmla="*/ 664464 h 6305550"/>
              <a:gd name="connsiteX5" fmla="*/ 128524 w 8936146"/>
              <a:gd name="connsiteY5" fmla="*/ 664464 h 6305550"/>
              <a:gd name="connsiteX6" fmla="*/ 128524 w 8936146"/>
              <a:gd name="connsiteY6" fmla="*/ 396240 h 6305550"/>
              <a:gd name="connsiteX7" fmla="*/ 0 w 8936146"/>
              <a:gd name="connsiteY7" fmla="*/ 396240 h 630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6146" h="6305550">
                <a:moveTo>
                  <a:pt x="0" y="0"/>
                </a:moveTo>
                <a:lnTo>
                  <a:pt x="8936146" y="0"/>
                </a:lnTo>
                <a:lnTo>
                  <a:pt x="8936146" y="6305550"/>
                </a:lnTo>
                <a:lnTo>
                  <a:pt x="0" y="6305550"/>
                </a:lnTo>
                <a:lnTo>
                  <a:pt x="0" y="664464"/>
                </a:lnTo>
                <a:lnTo>
                  <a:pt x="128524" y="664464"/>
                </a:lnTo>
                <a:lnTo>
                  <a:pt x="128524" y="396240"/>
                </a:lnTo>
                <a:lnTo>
                  <a:pt x="0" y="396240"/>
                </a:lnTo>
                <a:close/>
              </a:path>
            </a:pathLst>
          </a:custGeom>
          <a:solidFill>
            <a:schemeClr val="bg1">
              <a:lumMod val="85000"/>
            </a:schemeClr>
          </a:solidFill>
        </p:spPr>
        <p:txBody>
          <a:bodyPr wrap="square" lIns="432000" tIns="1260000" rIns="432000" anchor="t" anchorCtr="0">
            <a:noAutofit/>
          </a:bodyPr>
          <a:lstStyle>
            <a:lvl1pPr marL="0" indent="0" algn="l">
              <a:buNone/>
              <a:defRPr sz="12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9" name="HögerRuta">
            <a:extLst>
              <a:ext uri="{FF2B5EF4-FFF2-40B4-BE49-F238E27FC236}">
                <a16:creationId xmlns:a16="http://schemas.microsoft.com/office/drawing/2014/main" id="{A588462F-BC7D-6935-6464-6894C80F92BC}"/>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0" name="Rubrik 9">
            <a:extLst>
              <a:ext uri="{FF2B5EF4-FFF2-40B4-BE49-F238E27FC236}">
                <a16:creationId xmlns:a16="http://schemas.microsoft.com/office/drawing/2014/main" id="{BCA2D912-AA39-2D02-AA18-17D4ED865B29}"/>
              </a:ext>
            </a:extLst>
          </p:cNvPr>
          <p:cNvSpPr>
            <a:spLocks noGrp="1"/>
          </p:cNvSpPr>
          <p:nvPr>
            <p:ph type="title" hasCustomPrompt="1"/>
          </p:nvPr>
        </p:nvSpPr>
        <p:spPr>
          <a:xfrm>
            <a:off x="548641" y="522288"/>
            <a:ext cx="8231871" cy="819149"/>
          </a:xfrm>
        </p:spPr>
        <p:txBody>
          <a:bodyPr/>
          <a:lstStyle/>
          <a:p>
            <a:r>
              <a:rPr lang="sv-SE" dirty="0"/>
              <a:t>Klicka och skriv rubrik</a:t>
            </a:r>
          </a:p>
        </p:txBody>
      </p:sp>
    </p:spTree>
    <p:extLst>
      <p:ext uri="{BB962C8B-B14F-4D97-AF65-F5344CB8AC3E}">
        <p14:creationId xmlns:p14="http://schemas.microsoft.com/office/powerpoint/2010/main" val="843341449"/>
      </p:ext>
    </p:extLst>
  </p:cSld>
  <p:clrMapOvr>
    <a:masterClrMapping/>
  </p:clrMapOvr>
  <p:extLst>
    <p:ext uri="{DCECCB84-F9BA-43D5-87BE-67443E8EF086}">
      <p15:sldGuideLst xmlns:p15="http://schemas.microsoft.com/office/powerpoint/2012/main">
        <p15:guide id="2" pos="3749">
          <p15:clr>
            <a:srgbClr val="FBAE40"/>
          </p15:clr>
        </p15:guide>
        <p15:guide id="3" pos="3931">
          <p15:clr>
            <a:srgbClr val="FBAE40"/>
          </p15:clr>
        </p15:guide>
        <p15:guide id="4"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 och objekt (vänste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808A604-9C29-3043-5958-605329B79D74}"/>
              </a:ext>
            </a:extLst>
          </p:cNvPr>
          <p:cNvSpPr/>
          <p:nvPr userDrawn="1"/>
        </p:nvSpPr>
        <p:spPr>
          <a:xfrm>
            <a:off x="139701" y="152400"/>
            <a:ext cx="2976453" cy="63055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u="sng" dirty="0"/>
          </a:p>
        </p:txBody>
      </p:sp>
      <p:sp>
        <p:nvSpPr>
          <p:cNvPr id="4" name="Platshållare för bild 3">
            <a:extLst>
              <a:ext uri="{FF2B5EF4-FFF2-40B4-BE49-F238E27FC236}">
                <a16:creationId xmlns:a16="http://schemas.microsoft.com/office/drawing/2014/main" id="{62289E04-5A25-B887-A98A-A6B92700F8DD}"/>
              </a:ext>
            </a:extLst>
          </p:cNvPr>
          <p:cNvSpPr>
            <a:spLocks noGrp="1"/>
          </p:cNvSpPr>
          <p:nvPr>
            <p:ph type="pic" sz="quarter" idx="13" hasCustomPrompt="1"/>
          </p:nvPr>
        </p:nvSpPr>
        <p:spPr>
          <a:xfrm>
            <a:off x="3116154" y="152400"/>
            <a:ext cx="8936146" cy="6305550"/>
          </a:xfrm>
          <a:custGeom>
            <a:avLst/>
            <a:gdLst>
              <a:gd name="connsiteX0" fmla="*/ 0 w 8936146"/>
              <a:gd name="connsiteY0" fmla="*/ 0 h 6305550"/>
              <a:gd name="connsiteX1" fmla="*/ 8936146 w 8936146"/>
              <a:gd name="connsiteY1" fmla="*/ 0 h 6305550"/>
              <a:gd name="connsiteX2" fmla="*/ 8936146 w 8936146"/>
              <a:gd name="connsiteY2" fmla="*/ 396240 h 6305550"/>
              <a:gd name="connsiteX3" fmla="*/ 8807622 w 8936146"/>
              <a:gd name="connsiteY3" fmla="*/ 396240 h 6305550"/>
              <a:gd name="connsiteX4" fmla="*/ 8807622 w 8936146"/>
              <a:gd name="connsiteY4" fmla="*/ 664464 h 6305550"/>
              <a:gd name="connsiteX5" fmla="*/ 8936146 w 8936146"/>
              <a:gd name="connsiteY5" fmla="*/ 664464 h 6305550"/>
              <a:gd name="connsiteX6" fmla="*/ 8936146 w 8936146"/>
              <a:gd name="connsiteY6" fmla="*/ 6305550 h 6305550"/>
              <a:gd name="connsiteX7" fmla="*/ 0 w 8936146"/>
              <a:gd name="connsiteY7" fmla="*/ 6305550 h 630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6146" h="6305550">
                <a:moveTo>
                  <a:pt x="0" y="0"/>
                </a:moveTo>
                <a:lnTo>
                  <a:pt x="8936146" y="0"/>
                </a:lnTo>
                <a:lnTo>
                  <a:pt x="8936146" y="396240"/>
                </a:lnTo>
                <a:lnTo>
                  <a:pt x="8807622" y="396240"/>
                </a:lnTo>
                <a:lnTo>
                  <a:pt x="8807622" y="664464"/>
                </a:lnTo>
                <a:lnTo>
                  <a:pt x="8936146" y="664464"/>
                </a:lnTo>
                <a:lnTo>
                  <a:pt x="8936146" y="6305550"/>
                </a:lnTo>
                <a:lnTo>
                  <a:pt x="0" y="6305550"/>
                </a:lnTo>
                <a:close/>
              </a:path>
            </a:pathLst>
          </a:custGeom>
          <a:solidFill>
            <a:schemeClr val="bg1">
              <a:lumMod val="85000"/>
            </a:schemeClr>
          </a:solidFill>
        </p:spPr>
        <p:txBody>
          <a:bodyPr wrap="square" lIns="432000" tIns="1260000" rIns="432000" anchor="t" anchorCtr="0">
            <a:noAutofit/>
          </a:bodyPr>
          <a:lstStyle>
            <a:lvl1pPr marL="0" indent="0" algn="l">
              <a:buNone/>
              <a:defRPr sz="12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10" name="Rubrik 9">
            <a:extLst>
              <a:ext uri="{FF2B5EF4-FFF2-40B4-BE49-F238E27FC236}">
                <a16:creationId xmlns:a16="http://schemas.microsoft.com/office/drawing/2014/main" id="{BCA2D912-AA39-2D02-AA18-17D4ED865B29}"/>
              </a:ext>
            </a:extLst>
          </p:cNvPr>
          <p:cNvSpPr>
            <a:spLocks noGrp="1"/>
          </p:cNvSpPr>
          <p:nvPr>
            <p:ph type="title" hasCustomPrompt="1"/>
          </p:nvPr>
        </p:nvSpPr>
        <p:spPr>
          <a:xfrm>
            <a:off x="548642" y="522288"/>
            <a:ext cx="2426194" cy="1749231"/>
          </a:xfrm>
        </p:spPr>
        <p:txBody>
          <a:bodyPr/>
          <a:lstStyle/>
          <a:p>
            <a:r>
              <a:rPr lang="sv-SE" dirty="0"/>
              <a:t>Klicka och skriv rubrik</a:t>
            </a:r>
          </a:p>
        </p:txBody>
      </p:sp>
      <p:sp>
        <p:nvSpPr>
          <p:cNvPr id="8" name="HögerRuta">
            <a:extLst>
              <a:ext uri="{FF2B5EF4-FFF2-40B4-BE49-F238E27FC236}">
                <a16:creationId xmlns:a16="http://schemas.microsoft.com/office/drawing/2014/main" id="{26C02E06-7D4E-3FD1-149C-83D88A38451A}"/>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VänsterRuta">
            <a:extLst>
              <a:ext uri="{FF2B5EF4-FFF2-40B4-BE49-F238E27FC236}">
                <a16:creationId xmlns:a16="http://schemas.microsoft.com/office/drawing/2014/main" id="{4CED73F9-220F-3435-D864-E49B9260C805}"/>
              </a:ext>
            </a:extLst>
          </p:cNvPr>
          <p:cNvSpPr/>
          <p:nvPr userDrawn="1"/>
        </p:nvSpPr>
        <p:spPr>
          <a:xfrm>
            <a:off x="0"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208942075"/>
      </p:ext>
    </p:extLst>
  </p:cSld>
  <p:clrMapOvr>
    <a:masterClrMapping/>
  </p:clrMapOvr>
  <p:extLst>
    <p:ext uri="{DCECCB84-F9BA-43D5-87BE-67443E8EF086}">
      <p15:sldGuideLst xmlns:p15="http://schemas.microsoft.com/office/powerpoint/2012/main">
        <p15:guide id="2" pos="3749">
          <p15:clr>
            <a:srgbClr val="FBAE40"/>
          </p15:clr>
        </p15:guide>
        <p15:guide id="3" pos="3931">
          <p15:clr>
            <a:srgbClr val="FBAE40"/>
          </p15:clr>
        </p15:guide>
        <p15:guide id="4"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edia">
    <p:spTree>
      <p:nvGrpSpPr>
        <p:cNvPr id="1" name=""/>
        <p:cNvGrpSpPr/>
        <p:nvPr/>
      </p:nvGrpSpPr>
      <p:grpSpPr>
        <a:xfrm>
          <a:off x="0" y="0"/>
          <a:ext cx="0" cy="0"/>
          <a:chOff x="0" y="0"/>
          <a:chExt cx="0" cy="0"/>
        </a:xfrm>
      </p:grpSpPr>
      <p:sp>
        <p:nvSpPr>
          <p:cNvPr id="11" name="Platshållare för media 10">
            <a:extLst>
              <a:ext uri="{FF2B5EF4-FFF2-40B4-BE49-F238E27FC236}">
                <a16:creationId xmlns:a16="http://schemas.microsoft.com/office/drawing/2014/main" id="{9047E20D-6FFB-4CE0-75DF-5170AD17B6A2}"/>
              </a:ext>
            </a:extLst>
          </p:cNvPr>
          <p:cNvSpPr>
            <a:spLocks noGrp="1"/>
          </p:cNvSpPr>
          <p:nvPr>
            <p:ph type="media" sz="quarter" idx="13"/>
          </p:nvPr>
        </p:nvSpPr>
        <p:spPr>
          <a:xfrm>
            <a:off x="139700" y="152399"/>
            <a:ext cx="11912600" cy="6556375"/>
          </a:xfrm>
          <a:prstGeom prst="rect">
            <a:avLst/>
          </a:prstGeom>
          <a:solidFill>
            <a:schemeClr val="tx1"/>
          </a:solidFill>
        </p:spPr>
        <p:txBody>
          <a:bodyPr wrap="square" anchor="ctr">
            <a:noAutofit/>
          </a:bodyPr>
          <a:lstStyle>
            <a:lvl1pPr marL="0" indent="0" algn="ctr">
              <a:buNone/>
              <a:defRPr>
                <a:solidFill>
                  <a:schemeClr val="bg1"/>
                </a:solidFill>
              </a:defRPr>
            </a:lvl1pPr>
          </a:lstStyle>
          <a:p>
            <a:r>
              <a:rPr lang="sv-SE" dirty="0"/>
              <a:t>Klicka på ikonen för att lägga till ett medieklipp</a:t>
            </a:r>
          </a:p>
        </p:txBody>
      </p:sp>
    </p:spTree>
    <p:extLst>
      <p:ext uri="{BB962C8B-B14F-4D97-AF65-F5344CB8AC3E}">
        <p14:creationId xmlns:p14="http://schemas.microsoft.com/office/powerpoint/2010/main" val="2888630729"/>
      </p:ext>
    </p:extLst>
  </p:cSld>
  <p:clrMapOvr>
    <a:masterClrMapping/>
  </p:clrMapOvr>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Kapitelsida (bild)">
    <p:spTree>
      <p:nvGrpSpPr>
        <p:cNvPr id="1" name=""/>
        <p:cNvGrpSpPr/>
        <p:nvPr/>
      </p:nvGrpSpPr>
      <p:grpSpPr>
        <a:xfrm>
          <a:off x="0" y="0"/>
          <a:ext cx="0" cy="0"/>
          <a:chOff x="0" y="0"/>
          <a:chExt cx="0" cy="0"/>
        </a:xfrm>
      </p:grpSpPr>
      <p:sp>
        <p:nvSpPr>
          <p:cNvPr id="53" name="Platshållare för bild 52">
            <a:extLst>
              <a:ext uri="{FF2B5EF4-FFF2-40B4-BE49-F238E27FC236}">
                <a16:creationId xmlns:a16="http://schemas.microsoft.com/office/drawing/2014/main" id="{5144C0CB-A864-A461-C94D-3F864BEE3C8D}"/>
              </a:ext>
            </a:extLst>
          </p:cNvPr>
          <p:cNvSpPr>
            <a:spLocks noGrp="1"/>
          </p:cNvSpPr>
          <p:nvPr>
            <p:ph type="pic" sz="quarter" idx="14" hasCustomPrompt="1"/>
          </p:nvPr>
        </p:nvSpPr>
        <p:spPr>
          <a:xfrm>
            <a:off x="0" y="0"/>
            <a:ext cx="12192000" cy="6858000"/>
          </a:xfrm>
          <a:prstGeom prst="rect">
            <a:avLst/>
          </a:prstGeom>
          <a:solidFill>
            <a:schemeClr val="bg1">
              <a:lumMod val="75000"/>
            </a:schemeClr>
          </a:solidFill>
        </p:spPr>
        <p:txBody>
          <a:bodyPr wrap="square" lIns="2520000" tIns="360000" rIns="2520000" anchor="t" anchorCtr="0">
            <a:noAutofit/>
          </a:bodyPr>
          <a:lstStyle>
            <a:lvl1pPr marL="0" indent="0" algn="l">
              <a:buNone/>
              <a:defRPr sz="12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2" name="Rubrik 1">
            <a:extLst>
              <a:ext uri="{FF2B5EF4-FFF2-40B4-BE49-F238E27FC236}">
                <a16:creationId xmlns:a16="http://schemas.microsoft.com/office/drawing/2014/main" id="{7BB27C79-FD5C-268F-C53D-EC12B1B2B508}"/>
              </a:ext>
            </a:extLst>
          </p:cNvPr>
          <p:cNvSpPr>
            <a:spLocks noGrp="1"/>
          </p:cNvSpPr>
          <p:nvPr>
            <p:ph type="title" hasCustomPrompt="1"/>
          </p:nvPr>
        </p:nvSpPr>
        <p:spPr>
          <a:xfrm>
            <a:off x="550863" y="2444648"/>
            <a:ext cx="11090275" cy="884706"/>
          </a:xfrm>
        </p:spPr>
        <p:txBody>
          <a:bodyPr/>
          <a:lstStyle>
            <a:lvl1pPr>
              <a:defRPr sz="6200">
                <a:solidFill>
                  <a:schemeClr val="bg1"/>
                </a:solidFill>
              </a:defRPr>
            </a:lvl1pPr>
          </a:lstStyle>
          <a:p>
            <a:r>
              <a:rPr lang="sv-SE" dirty="0"/>
              <a:t>Klicka och skriv rubrik</a:t>
            </a:r>
          </a:p>
        </p:txBody>
      </p:sp>
      <p:sp>
        <p:nvSpPr>
          <p:cNvPr id="10" name="Underrubrik 2">
            <a:extLst>
              <a:ext uri="{FF2B5EF4-FFF2-40B4-BE49-F238E27FC236}">
                <a16:creationId xmlns:a16="http://schemas.microsoft.com/office/drawing/2014/main" id="{DBAF32EC-698E-6C8F-A2DE-B61108BC23C3}"/>
              </a:ext>
            </a:extLst>
          </p:cNvPr>
          <p:cNvSpPr>
            <a:spLocks noGrp="1"/>
          </p:cNvSpPr>
          <p:nvPr>
            <p:ph type="subTitle" idx="1"/>
          </p:nvPr>
        </p:nvSpPr>
        <p:spPr>
          <a:xfrm>
            <a:off x="550863" y="4520417"/>
            <a:ext cx="5400675" cy="1788307"/>
          </a:xfrm>
        </p:spPr>
        <p:txBody>
          <a:bodyPr/>
          <a:lstStyle>
            <a:lvl1pPr marL="0" indent="0" algn="l">
              <a:spcBef>
                <a:spcPts val="0"/>
              </a:spcBef>
              <a:buNone/>
              <a:defRPr sz="1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881302401"/>
      </p:ext>
    </p:extLst>
  </p:cSld>
  <p:clrMapOvr>
    <a:masterClrMapping/>
  </p:clrMapOvr>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B27C79-FD5C-268F-C53D-EC12B1B2B508}"/>
              </a:ext>
            </a:extLst>
          </p:cNvPr>
          <p:cNvSpPr>
            <a:spLocks noGrp="1"/>
          </p:cNvSpPr>
          <p:nvPr>
            <p:ph type="title" hasCustomPrompt="1"/>
          </p:nvPr>
        </p:nvSpPr>
        <p:spPr>
          <a:xfrm>
            <a:off x="550863" y="1624033"/>
            <a:ext cx="11090275" cy="2525936"/>
          </a:xfrm>
        </p:spPr>
        <p:txBody>
          <a:bodyPr/>
          <a:lstStyle>
            <a:lvl1pPr>
              <a:defRPr sz="6200">
                <a:solidFill>
                  <a:schemeClr val="bg1"/>
                </a:solidFill>
              </a:defRPr>
            </a:lvl1pPr>
          </a:lstStyle>
          <a:p>
            <a:r>
              <a:rPr lang="sv-SE" dirty="0"/>
              <a:t>Klicka och skriv rubrik</a:t>
            </a:r>
          </a:p>
        </p:txBody>
      </p:sp>
      <p:sp>
        <p:nvSpPr>
          <p:cNvPr id="10" name="Underrubrik 2">
            <a:extLst>
              <a:ext uri="{FF2B5EF4-FFF2-40B4-BE49-F238E27FC236}">
                <a16:creationId xmlns:a16="http://schemas.microsoft.com/office/drawing/2014/main" id="{DBAF32EC-698E-6C8F-A2DE-B61108BC23C3}"/>
              </a:ext>
            </a:extLst>
          </p:cNvPr>
          <p:cNvSpPr>
            <a:spLocks noGrp="1"/>
          </p:cNvSpPr>
          <p:nvPr>
            <p:ph type="subTitle" idx="1"/>
          </p:nvPr>
        </p:nvSpPr>
        <p:spPr>
          <a:xfrm>
            <a:off x="550863" y="4520417"/>
            <a:ext cx="5400675" cy="1788307"/>
          </a:xfrm>
        </p:spPr>
        <p:txBody>
          <a:bodyPr/>
          <a:lstStyle>
            <a:lvl1pPr marL="0" indent="0" algn="l">
              <a:spcBef>
                <a:spcPts val="0"/>
              </a:spcBef>
              <a:buNone/>
              <a:defRPr sz="1600" b="1">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
        <p:nvSpPr>
          <p:cNvPr id="12" name="Frihandsfigur: Form 11">
            <a:extLst>
              <a:ext uri="{FF2B5EF4-FFF2-40B4-BE49-F238E27FC236}">
                <a16:creationId xmlns:a16="http://schemas.microsoft.com/office/drawing/2014/main" id="{F0168CA5-D8F0-B99A-04B1-6E2A88910D5E}"/>
              </a:ext>
            </a:extLst>
          </p:cNvPr>
          <p:cNvSpPr/>
          <p:nvPr userDrawn="1"/>
        </p:nvSpPr>
        <p:spPr>
          <a:xfrm>
            <a:off x="9483476" y="5814355"/>
            <a:ext cx="2175900" cy="530541"/>
          </a:xfrm>
          <a:custGeom>
            <a:avLst/>
            <a:gdLst>
              <a:gd name="connsiteX0" fmla="*/ 2125238 w 2175900"/>
              <a:gd name="connsiteY0" fmla="*/ 416680 h 530541"/>
              <a:gd name="connsiteX1" fmla="*/ 2093767 w 2175900"/>
              <a:gd name="connsiteY1" fmla="*/ 449687 h 530541"/>
              <a:gd name="connsiteX2" fmla="*/ 2125238 w 2175900"/>
              <a:gd name="connsiteY2" fmla="*/ 482694 h 530541"/>
              <a:gd name="connsiteX3" fmla="*/ 2154663 w 2175900"/>
              <a:gd name="connsiteY3" fmla="*/ 467598 h 530541"/>
              <a:gd name="connsiteX4" fmla="*/ 2154663 w 2175900"/>
              <a:gd name="connsiteY4" fmla="*/ 431776 h 530541"/>
              <a:gd name="connsiteX5" fmla="*/ 2125238 w 2175900"/>
              <a:gd name="connsiteY5" fmla="*/ 416680 h 530541"/>
              <a:gd name="connsiteX6" fmla="*/ 1881012 w 2175900"/>
              <a:gd name="connsiteY6" fmla="*/ 416680 h 530541"/>
              <a:gd name="connsiteX7" fmla="*/ 1849540 w 2175900"/>
              <a:gd name="connsiteY7" fmla="*/ 449687 h 530541"/>
              <a:gd name="connsiteX8" fmla="*/ 1881012 w 2175900"/>
              <a:gd name="connsiteY8" fmla="*/ 482694 h 530541"/>
              <a:gd name="connsiteX9" fmla="*/ 1910437 w 2175900"/>
              <a:gd name="connsiteY9" fmla="*/ 467598 h 530541"/>
              <a:gd name="connsiteX10" fmla="*/ 1910437 w 2175900"/>
              <a:gd name="connsiteY10" fmla="*/ 431776 h 530541"/>
              <a:gd name="connsiteX11" fmla="*/ 1881012 w 2175900"/>
              <a:gd name="connsiteY11" fmla="*/ 416680 h 530541"/>
              <a:gd name="connsiteX12" fmla="*/ 1629110 w 2175900"/>
              <a:gd name="connsiteY12" fmla="*/ 416680 h 530541"/>
              <a:gd name="connsiteX13" fmla="*/ 1597638 w 2175900"/>
              <a:gd name="connsiteY13" fmla="*/ 449687 h 530541"/>
              <a:gd name="connsiteX14" fmla="*/ 1629110 w 2175900"/>
              <a:gd name="connsiteY14" fmla="*/ 482694 h 530541"/>
              <a:gd name="connsiteX15" fmla="*/ 1658535 w 2175900"/>
              <a:gd name="connsiteY15" fmla="*/ 467597 h 530541"/>
              <a:gd name="connsiteX16" fmla="*/ 1658535 w 2175900"/>
              <a:gd name="connsiteY16" fmla="*/ 431776 h 530541"/>
              <a:gd name="connsiteX17" fmla="*/ 1629110 w 2175900"/>
              <a:gd name="connsiteY17" fmla="*/ 416680 h 530541"/>
              <a:gd name="connsiteX18" fmla="*/ 1418915 w 2175900"/>
              <a:gd name="connsiteY18" fmla="*/ 416680 h 530541"/>
              <a:gd name="connsiteX19" fmla="*/ 1387443 w 2175900"/>
              <a:gd name="connsiteY19" fmla="*/ 449687 h 530541"/>
              <a:gd name="connsiteX20" fmla="*/ 1418915 w 2175900"/>
              <a:gd name="connsiteY20" fmla="*/ 482694 h 530541"/>
              <a:gd name="connsiteX21" fmla="*/ 1448340 w 2175900"/>
              <a:gd name="connsiteY21" fmla="*/ 467598 h 530541"/>
              <a:gd name="connsiteX22" fmla="*/ 1448340 w 2175900"/>
              <a:gd name="connsiteY22" fmla="*/ 431776 h 530541"/>
              <a:gd name="connsiteX23" fmla="*/ 1418915 w 2175900"/>
              <a:gd name="connsiteY23" fmla="*/ 416680 h 530541"/>
              <a:gd name="connsiteX24" fmla="*/ 1020145 w 2175900"/>
              <a:gd name="connsiteY24" fmla="*/ 416680 h 530541"/>
              <a:gd name="connsiteX25" fmla="*/ 988161 w 2175900"/>
              <a:gd name="connsiteY25" fmla="*/ 449687 h 530541"/>
              <a:gd name="connsiteX26" fmla="*/ 1020145 w 2175900"/>
              <a:gd name="connsiteY26" fmla="*/ 482694 h 530541"/>
              <a:gd name="connsiteX27" fmla="*/ 1052000 w 2175900"/>
              <a:gd name="connsiteY27" fmla="*/ 449687 h 530541"/>
              <a:gd name="connsiteX28" fmla="*/ 1020145 w 2175900"/>
              <a:gd name="connsiteY28" fmla="*/ 416680 h 530541"/>
              <a:gd name="connsiteX29" fmla="*/ 835408 w 2175900"/>
              <a:gd name="connsiteY29" fmla="*/ 416680 h 530541"/>
              <a:gd name="connsiteX30" fmla="*/ 803936 w 2175900"/>
              <a:gd name="connsiteY30" fmla="*/ 449687 h 530541"/>
              <a:gd name="connsiteX31" fmla="*/ 835408 w 2175900"/>
              <a:gd name="connsiteY31" fmla="*/ 482694 h 530541"/>
              <a:gd name="connsiteX32" fmla="*/ 864833 w 2175900"/>
              <a:gd name="connsiteY32" fmla="*/ 467598 h 530541"/>
              <a:gd name="connsiteX33" fmla="*/ 864833 w 2175900"/>
              <a:gd name="connsiteY33" fmla="*/ 431776 h 530541"/>
              <a:gd name="connsiteX34" fmla="*/ 835408 w 2175900"/>
              <a:gd name="connsiteY34" fmla="*/ 416680 h 530541"/>
              <a:gd name="connsiteX35" fmla="*/ 621887 w 2175900"/>
              <a:gd name="connsiteY35" fmla="*/ 416680 h 530541"/>
              <a:gd name="connsiteX36" fmla="*/ 592590 w 2175900"/>
              <a:gd name="connsiteY36" fmla="*/ 431776 h 530541"/>
              <a:gd name="connsiteX37" fmla="*/ 592590 w 2175900"/>
              <a:gd name="connsiteY37" fmla="*/ 467598 h 530541"/>
              <a:gd name="connsiteX38" fmla="*/ 621887 w 2175900"/>
              <a:gd name="connsiteY38" fmla="*/ 482694 h 530541"/>
              <a:gd name="connsiteX39" fmla="*/ 653358 w 2175900"/>
              <a:gd name="connsiteY39" fmla="*/ 449687 h 530541"/>
              <a:gd name="connsiteX40" fmla="*/ 621887 w 2175900"/>
              <a:gd name="connsiteY40" fmla="*/ 416680 h 530541"/>
              <a:gd name="connsiteX41" fmla="*/ 509048 w 2175900"/>
              <a:gd name="connsiteY41" fmla="*/ 416680 h 530541"/>
              <a:gd name="connsiteX42" fmla="*/ 477576 w 2175900"/>
              <a:gd name="connsiteY42" fmla="*/ 449687 h 530541"/>
              <a:gd name="connsiteX43" fmla="*/ 509048 w 2175900"/>
              <a:gd name="connsiteY43" fmla="*/ 482694 h 530541"/>
              <a:gd name="connsiteX44" fmla="*/ 538473 w 2175900"/>
              <a:gd name="connsiteY44" fmla="*/ 467598 h 530541"/>
              <a:gd name="connsiteX45" fmla="*/ 538473 w 2175900"/>
              <a:gd name="connsiteY45" fmla="*/ 431776 h 530541"/>
              <a:gd name="connsiteX46" fmla="*/ 509048 w 2175900"/>
              <a:gd name="connsiteY46" fmla="*/ 416680 h 530541"/>
              <a:gd name="connsiteX47" fmla="*/ 248191 w 2175900"/>
              <a:gd name="connsiteY47" fmla="*/ 416296 h 530541"/>
              <a:gd name="connsiteX48" fmla="*/ 219534 w 2175900"/>
              <a:gd name="connsiteY48" fmla="*/ 439580 h 530541"/>
              <a:gd name="connsiteX49" fmla="*/ 276593 w 2175900"/>
              <a:gd name="connsiteY49" fmla="*/ 439580 h 530541"/>
              <a:gd name="connsiteX50" fmla="*/ 248191 w 2175900"/>
              <a:gd name="connsiteY50" fmla="*/ 416296 h 530541"/>
              <a:gd name="connsiteX51" fmla="*/ 2045279 w 2175900"/>
              <a:gd name="connsiteY51" fmla="*/ 403119 h 530541"/>
              <a:gd name="connsiteX52" fmla="*/ 2061399 w 2175900"/>
              <a:gd name="connsiteY52" fmla="*/ 403119 h 530541"/>
              <a:gd name="connsiteX53" fmla="*/ 2061399 w 2175900"/>
              <a:gd name="connsiteY53" fmla="*/ 496255 h 530541"/>
              <a:gd name="connsiteX54" fmla="*/ 2045279 w 2175900"/>
              <a:gd name="connsiteY54" fmla="*/ 496255 h 530541"/>
              <a:gd name="connsiteX55" fmla="*/ 1934489 w 2175900"/>
              <a:gd name="connsiteY55" fmla="*/ 403119 h 530541"/>
              <a:gd name="connsiteX56" fmla="*/ 1952656 w 2175900"/>
              <a:gd name="connsiteY56" fmla="*/ 403119 h 530541"/>
              <a:gd name="connsiteX57" fmla="*/ 1983872 w 2175900"/>
              <a:gd name="connsiteY57" fmla="*/ 465935 h 530541"/>
              <a:gd name="connsiteX58" fmla="*/ 2015343 w 2175900"/>
              <a:gd name="connsiteY58" fmla="*/ 403119 h 530541"/>
              <a:gd name="connsiteX59" fmla="*/ 2033510 w 2175900"/>
              <a:gd name="connsiteY59" fmla="*/ 403119 h 530541"/>
              <a:gd name="connsiteX60" fmla="*/ 1983872 w 2175900"/>
              <a:gd name="connsiteY60" fmla="*/ 497790 h 530541"/>
              <a:gd name="connsiteX61" fmla="*/ 1696532 w 2175900"/>
              <a:gd name="connsiteY61" fmla="*/ 403119 h 530541"/>
              <a:gd name="connsiteX62" fmla="*/ 1712652 w 2175900"/>
              <a:gd name="connsiteY62" fmla="*/ 403119 h 530541"/>
              <a:gd name="connsiteX63" fmla="*/ 1712652 w 2175900"/>
              <a:gd name="connsiteY63" fmla="*/ 496255 h 530541"/>
              <a:gd name="connsiteX64" fmla="*/ 1696532 w 2175900"/>
              <a:gd name="connsiteY64" fmla="*/ 496255 h 530541"/>
              <a:gd name="connsiteX65" fmla="*/ 685470 w 2175900"/>
              <a:gd name="connsiteY65" fmla="*/ 403119 h 530541"/>
              <a:gd name="connsiteX66" fmla="*/ 701590 w 2175900"/>
              <a:gd name="connsiteY66" fmla="*/ 403119 h 530541"/>
              <a:gd name="connsiteX67" fmla="*/ 701590 w 2175900"/>
              <a:gd name="connsiteY67" fmla="*/ 496255 h 530541"/>
              <a:gd name="connsiteX68" fmla="*/ 685470 w 2175900"/>
              <a:gd name="connsiteY68" fmla="*/ 496255 h 530541"/>
              <a:gd name="connsiteX69" fmla="*/ 2124983 w 2175900"/>
              <a:gd name="connsiteY69" fmla="*/ 401584 h 530541"/>
              <a:gd name="connsiteX70" fmla="*/ 2154663 w 2175900"/>
              <a:gd name="connsiteY70" fmla="*/ 412458 h 530541"/>
              <a:gd name="connsiteX71" fmla="*/ 2154663 w 2175900"/>
              <a:gd name="connsiteY71" fmla="*/ 403119 h 530541"/>
              <a:gd name="connsiteX72" fmla="*/ 2170783 w 2175900"/>
              <a:gd name="connsiteY72" fmla="*/ 403119 h 530541"/>
              <a:gd name="connsiteX73" fmla="*/ 2170783 w 2175900"/>
              <a:gd name="connsiteY73" fmla="*/ 496255 h 530541"/>
              <a:gd name="connsiteX74" fmla="*/ 2154663 w 2175900"/>
              <a:gd name="connsiteY74" fmla="*/ 496255 h 530541"/>
              <a:gd name="connsiteX75" fmla="*/ 2154663 w 2175900"/>
              <a:gd name="connsiteY75" fmla="*/ 486916 h 530541"/>
              <a:gd name="connsiteX76" fmla="*/ 2124983 w 2175900"/>
              <a:gd name="connsiteY76" fmla="*/ 497790 h 530541"/>
              <a:gd name="connsiteX77" fmla="*/ 2077263 w 2175900"/>
              <a:gd name="connsiteY77" fmla="*/ 449687 h 530541"/>
              <a:gd name="connsiteX78" fmla="*/ 2124983 w 2175900"/>
              <a:gd name="connsiteY78" fmla="*/ 401584 h 530541"/>
              <a:gd name="connsiteX79" fmla="*/ 1880628 w 2175900"/>
              <a:gd name="connsiteY79" fmla="*/ 401584 h 530541"/>
              <a:gd name="connsiteX80" fmla="*/ 1910437 w 2175900"/>
              <a:gd name="connsiteY80" fmla="*/ 412458 h 530541"/>
              <a:gd name="connsiteX81" fmla="*/ 1910437 w 2175900"/>
              <a:gd name="connsiteY81" fmla="*/ 403119 h 530541"/>
              <a:gd name="connsiteX82" fmla="*/ 1926557 w 2175900"/>
              <a:gd name="connsiteY82" fmla="*/ 403119 h 530541"/>
              <a:gd name="connsiteX83" fmla="*/ 1926557 w 2175900"/>
              <a:gd name="connsiteY83" fmla="*/ 496255 h 530541"/>
              <a:gd name="connsiteX84" fmla="*/ 1910437 w 2175900"/>
              <a:gd name="connsiteY84" fmla="*/ 496255 h 530541"/>
              <a:gd name="connsiteX85" fmla="*/ 1910437 w 2175900"/>
              <a:gd name="connsiteY85" fmla="*/ 486916 h 530541"/>
              <a:gd name="connsiteX86" fmla="*/ 1880628 w 2175900"/>
              <a:gd name="connsiteY86" fmla="*/ 497790 h 530541"/>
              <a:gd name="connsiteX87" fmla="*/ 1832909 w 2175900"/>
              <a:gd name="connsiteY87" fmla="*/ 449687 h 530541"/>
              <a:gd name="connsiteX88" fmla="*/ 1880628 w 2175900"/>
              <a:gd name="connsiteY88" fmla="*/ 401584 h 530541"/>
              <a:gd name="connsiteX89" fmla="*/ 1779561 w 2175900"/>
              <a:gd name="connsiteY89" fmla="*/ 401584 h 530541"/>
              <a:gd name="connsiteX90" fmla="*/ 1815638 w 2175900"/>
              <a:gd name="connsiteY90" fmla="*/ 439452 h 530541"/>
              <a:gd name="connsiteX91" fmla="*/ 1815638 w 2175900"/>
              <a:gd name="connsiteY91" fmla="*/ 496255 h 530541"/>
              <a:gd name="connsiteX92" fmla="*/ 1799518 w 2175900"/>
              <a:gd name="connsiteY92" fmla="*/ 496255 h 530541"/>
              <a:gd name="connsiteX93" fmla="*/ 1799518 w 2175900"/>
              <a:gd name="connsiteY93" fmla="*/ 440348 h 530541"/>
              <a:gd name="connsiteX94" fmla="*/ 1775979 w 2175900"/>
              <a:gd name="connsiteY94" fmla="*/ 416680 h 530541"/>
              <a:gd name="connsiteX95" fmla="*/ 1750520 w 2175900"/>
              <a:gd name="connsiteY95" fmla="*/ 435870 h 530541"/>
              <a:gd name="connsiteX96" fmla="*/ 1750520 w 2175900"/>
              <a:gd name="connsiteY96" fmla="*/ 496255 h 530541"/>
              <a:gd name="connsiteX97" fmla="*/ 1734400 w 2175900"/>
              <a:gd name="connsiteY97" fmla="*/ 496255 h 530541"/>
              <a:gd name="connsiteX98" fmla="*/ 1734400 w 2175900"/>
              <a:gd name="connsiteY98" fmla="*/ 403119 h 530541"/>
              <a:gd name="connsiteX99" fmla="*/ 1750520 w 2175900"/>
              <a:gd name="connsiteY99" fmla="*/ 403119 h 530541"/>
              <a:gd name="connsiteX100" fmla="*/ 1750520 w 2175900"/>
              <a:gd name="connsiteY100" fmla="*/ 413482 h 530541"/>
              <a:gd name="connsiteX101" fmla="*/ 1779561 w 2175900"/>
              <a:gd name="connsiteY101" fmla="*/ 401584 h 530541"/>
              <a:gd name="connsiteX102" fmla="*/ 1531497 w 2175900"/>
              <a:gd name="connsiteY102" fmla="*/ 401584 h 530541"/>
              <a:gd name="connsiteX103" fmla="*/ 1567574 w 2175900"/>
              <a:gd name="connsiteY103" fmla="*/ 439452 h 530541"/>
              <a:gd name="connsiteX104" fmla="*/ 1567574 w 2175900"/>
              <a:gd name="connsiteY104" fmla="*/ 496255 h 530541"/>
              <a:gd name="connsiteX105" fmla="*/ 1551454 w 2175900"/>
              <a:gd name="connsiteY105" fmla="*/ 496255 h 530541"/>
              <a:gd name="connsiteX106" fmla="*/ 1551454 w 2175900"/>
              <a:gd name="connsiteY106" fmla="*/ 440348 h 530541"/>
              <a:gd name="connsiteX107" fmla="*/ 1527915 w 2175900"/>
              <a:gd name="connsiteY107" fmla="*/ 416680 h 530541"/>
              <a:gd name="connsiteX108" fmla="*/ 1502456 w 2175900"/>
              <a:gd name="connsiteY108" fmla="*/ 435870 h 530541"/>
              <a:gd name="connsiteX109" fmla="*/ 1502456 w 2175900"/>
              <a:gd name="connsiteY109" fmla="*/ 496255 h 530541"/>
              <a:gd name="connsiteX110" fmla="*/ 1486336 w 2175900"/>
              <a:gd name="connsiteY110" fmla="*/ 496255 h 530541"/>
              <a:gd name="connsiteX111" fmla="*/ 1486336 w 2175900"/>
              <a:gd name="connsiteY111" fmla="*/ 403119 h 530541"/>
              <a:gd name="connsiteX112" fmla="*/ 1502456 w 2175900"/>
              <a:gd name="connsiteY112" fmla="*/ 403119 h 530541"/>
              <a:gd name="connsiteX113" fmla="*/ 1502456 w 2175900"/>
              <a:gd name="connsiteY113" fmla="*/ 413482 h 530541"/>
              <a:gd name="connsiteX114" fmla="*/ 1531497 w 2175900"/>
              <a:gd name="connsiteY114" fmla="*/ 401584 h 530541"/>
              <a:gd name="connsiteX115" fmla="*/ 1418659 w 2175900"/>
              <a:gd name="connsiteY115" fmla="*/ 401584 h 530541"/>
              <a:gd name="connsiteX116" fmla="*/ 1448340 w 2175900"/>
              <a:gd name="connsiteY116" fmla="*/ 412458 h 530541"/>
              <a:gd name="connsiteX117" fmla="*/ 1448340 w 2175900"/>
              <a:gd name="connsiteY117" fmla="*/ 403119 h 530541"/>
              <a:gd name="connsiteX118" fmla="*/ 1464460 w 2175900"/>
              <a:gd name="connsiteY118" fmla="*/ 403119 h 530541"/>
              <a:gd name="connsiteX119" fmla="*/ 1464460 w 2175900"/>
              <a:gd name="connsiteY119" fmla="*/ 496255 h 530541"/>
              <a:gd name="connsiteX120" fmla="*/ 1448340 w 2175900"/>
              <a:gd name="connsiteY120" fmla="*/ 496255 h 530541"/>
              <a:gd name="connsiteX121" fmla="*/ 1448340 w 2175900"/>
              <a:gd name="connsiteY121" fmla="*/ 486916 h 530541"/>
              <a:gd name="connsiteX122" fmla="*/ 1418659 w 2175900"/>
              <a:gd name="connsiteY122" fmla="*/ 497790 h 530541"/>
              <a:gd name="connsiteX123" fmla="*/ 1370940 w 2175900"/>
              <a:gd name="connsiteY123" fmla="*/ 449687 h 530541"/>
              <a:gd name="connsiteX124" fmla="*/ 1418659 w 2175900"/>
              <a:gd name="connsiteY124" fmla="*/ 401584 h 530541"/>
              <a:gd name="connsiteX125" fmla="*/ 1327314 w 2175900"/>
              <a:gd name="connsiteY125" fmla="*/ 401584 h 530541"/>
              <a:gd name="connsiteX126" fmla="*/ 1363008 w 2175900"/>
              <a:gd name="connsiteY126" fmla="*/ 416296 h 530541"/>
              <a:gd name="connsiteX127" fmla="*/ 1352773 w 2175900"/>
              <a:gd name="connsiteY127" fmla="*/ 427555 h 530541"/>
              <a:gd name="connsiteX128" fmla="*/ 1327314 w 2175900"/>
              <a:gd name="connsiteY128" fmla="*/ 416680 h 530541"/>
              <a:gd name="connsiteX129" fmla="*/ 1295842 w 2175900"/>
              <a:gd name="connsiteY129" fmla="*/ 449687 h 530541"/>
              <a:gd name="connsiteX130" fmla="*/ 1327314 w 2175900"/>
              <a:gd name="connsiteY130" fmla="*/ 482694 h 530541"/>
              <a:gd name="connsiteX131" fmla="*/ 1352773 w 2175900"/>
              <a:gd name="connsiteY131" fmla="*/ 471948 h 530541"/>
              <a:gd name="connsiteX132" fmla="*/ 1363008 w 2175900"/>
              <a:gd name="connsiteY132" fmla="*/ 483078 h 530541"/>
              <a:gd name="connsiteX133" fmla="*/ 1327314 w 2175900"/>
              <a:gd name="connsiteY133" fmla="*/ 497790 h 530541"/>
              <a:gd name="connsiteX134" fmla="*/ 1279211 w 2175900"/>
              <a:gd name="connsiteY134" fmla="*/ 449687 h 530541"/>
              <a:gd name="connsiteX135" fmla="*/ 1327314 w 2175900"/>
              <a:gd name="connsiteY135" fmla="*/ 401584 h 530541"/>
              <a:gd name="connsiteX136" fmla="*/ 1020145 w 2175900"/>
              <a:gd name="connsiteY136" fmla="*/ 401584 h 530541"/>
              <a:gd name="connsiteX137" fmla="*/ 1068632 w 2175900"/>
              <a:gd name="connsiteY137" fmla="*/ 449687 h 530541"/>
              <a:gd name="connsiteX138" fmla="*/ 1020145 w 2175900"/>
              <a:gd name="connsiteY138" fmla="*/ 497790 h 530541"/>
              <a:gd name="connsiteX139" fmla="*/ 971530 w 2175900"/>
              <a:gd name="connsiteY139" fmla="*/ 449687 h 530541"/>
              <a:gd name="connsiteX140" fmla="*/ 1020145 w 2175900"/>
              <a:gd name="connsiteY140" fmla="*/ 401584 h 530541"/>
              <a:gd name="connsiteX141" fmla="*/ 835024 w 2175900"/>
              <a:gd name="connsiteY141" fmla="*/ 401584 h 530541"/>
              <a:gd name="connsiteX142" fmla="*/ 864833 w 2175900"/>
              <a:gd name="connsiteY142" fmla="*/ 412458 h 530541"/>
              <a:gd name="connsiteX143" fmla="*/ 864833 w 2175900"/>
              <a:gd name="connsiteY143" fmla="*/ 403119 h 530541"/>
              <a:gd name="connsiteX144" fmla="*/ 880953 w 2175900"/>
              <a:gd name="connsiteY144" fmla="*/ 403119 h 530541"/>
              <a:gd name="connsiteX145" fmla="*/ 880953 w 2175900"/>
              <a:gd name="connsiteY145" fmla="*/ 496255 h 530541"/>
              <a:gd name="connsiteX146" fmla="*/ 864833 w 2175900"/>
              <a:gd name="connsiteY146" fmla="*/ 496255 h 530541"/>
              <a:gd name="connsiteX147" fmla="*/ 864833 w 2175900"/>
              <a:gd name="connsiteY147" fmla="*/ 486916 h 530541"/>
              <a:gd name="connsiteX148" fmla="*/ 835024 w 2175900"/>
              <a:gd name="connsiteY148" fmla="*/ 497790 h 530541"/>
              <a:gd name="connsiteX149" fmla="*/ 787305 w 2175900"/>
              <a:gd name="connsiteY149" fmla="*/ 449687 h 530541"/>
              <a:gd name="connsiteX150" fmla="*/ 835024 w 2175900"/>
              <a:gd name="connsiteY150" fmla="*/ 401584 h 530541"/>
              <a:gd name="connsiteX151" fmla="*/ 622270 w 2175900"/>
              <a:gd name="connsiteY151" fmla="*/ 401584 h 530541"/>
              <a:gd name="connsiteX152" fmla="*/ 669990 w 2175900"/>
              <a:gd name="connsiteY152" fmla="*/ 449687 h 530541"/>
              <a:gd name="connsiteX153" fmla="*/ 622270 w 2175900"/>
              <a:gd name="connsiteY153" fmla="*/ 497790 h 530541"/>
              <a:gd name="connsiteX154" fmla="*/ 592590 w 2175900"/>
              <a:gd name="connsiteY154" fmla="*/ 486916 h 530541"/>
              <a:gd name="connsiteX155" fmla="*/ 592590 w 2175900"/>
              <a:gd name="connsiteY155" fmla="*/ 530541 h 530541"/>
              <a:gd name="connsiteX156" fmla="*/ 576470 w 2175900"/>
              <a:gd name="connsiteY156" fmla="*/ 530541 h 530541"/>
              <a:gd name="connsiteX157" fmla="*/ 576470 w 2175900"/>
              <a:gd name="connsiteY157" fmla="*/ 403119 h 530541"/>
              <a:gd name="connsiteX158" fmla="*/ 592590 w 2175900"/>
              <a:gd name="connsiteY158" fmla="*/ 403119 h 530541"/>
              <a:gd name="connsiteX159" fmla="*/ 592590 w 2175900"/>
              <a:gd name="connsiteY159" fmla="*/ 412458 h 530541"/>
              <a:gd name="connsiteX160" fmla="*/ 622270 w 2175900"/>
              <a:gd name="connsiteY160" fmla="*/ 401584 h 530541"/>
              <a:gd name="connsiteX161" fmla="*/ 508792 w 2175900"/>
              <a:gd name="connsiteY161" fmla="*/ 401584 h 530541"/>
              <a:gd name="connsiteX162" fmla="*/ 538473 w 2175900"/>
              <a:gd name="connsiteY162" fmla="*/ 412458 h 530541"/>
              <a:gd name="connsiteX163" fmla="*/ 538473 w 2175900"/>
              <a:gd name="connsiteY163" fmla="*/ 403119 h 530541"/>
              <a:gd name="connsiteX164" fmla="*/ 554593 w 2175900"/>
              <a:gd name="connsiteY164" fmla="*/ 403119 h 530541"/>
              <a:gd name="connsiteX165" fmla="*/ 554593 w 2175900"/>
              <a:gd name="connsiteY165" fmla="*/ 496255 h 530541"/>
              <a:gd name="connsiteX166" fmla="*/ 538473 w 2175900"/>
              <a:gd name="connsiteY166" fmla="*/ 496255 h 530541"/>
              <a:gd name="connsiteX167" fmla="*/ 538473 w 2175900"/>
              <a:gd name="connsiteY167" fmla="*/ 486916 h 530541"/>
              <a:gd name="connsiteX168" fmla="*/ 508792 w 2175900"/>
              <a:gd name="connsiteY168" fmla="*/ 497790 h 530541"/>
              <a:gd name="connsiteX169" fmla="*/ 461073 w 2175900"/>
              <a:gd name="connsiteY169" fmla="*/ 449687 h 530541"/>
              <a:gd name="connsiteX170" fmla="*/ 508792 w 2175900"/>
              <a:gd name="connsiteY170" fmla="*/ 401584 h 530541"/>
              <a:gd name="connsiteX171" fmla="*/ 249087 w 2175900"/>
              <a:gd name="connsiteY171" fmla="*/ 401584 h 530541"/>
              <a:gd name="connsiteX172" fmla="*/ 294759 w 2175900"/>
              <a:gd name="connsiteY172" fmla="*/ 453525 h 530541"/>
              <a:gd name="connsiteX173" fmla="*/ 218894 w 2175900"/>
              <a:gd name="connsiteY173" fmla="*/ 453525 h 530541"/>
              <a:gd name="connsiteX174" fmla="*/ 250238 w 2175900"/>
              <a:gd name="connsiteY174" fmla="*/ 482566 h 530541"/>
              <a:gd name="connsiteX175" fmla="*/ 277488 w 2175900"/>
              <a:gd name="connsiteY175" fmla="*/ 471436 h 530541"/>
              <a:gd name="connsiteX176" fmla="*/ 287851 w 2175900"/>
              <a:gd name="connsiteY176" fmla="*/ 482566 h 530541"/>
              <a:gd name="connsiteX177" fmla="*/ 250238 w 2175900"/>
              <a:gd name="connsiteY177" fmla="*/ 497662 h 530541"/>
              <a:gd name="connsiteX178" fmla="*/ 250238 w 2175900"/>
              <a:gd name="connsiteY178" fmla="*/ 497790 h 530541"/>
              <a:gd name="connsiteX179" fmla="*/ 202135 w 2175900"/>
              <a:gd name="connsiteY179" fmla="*/ 449687 h 530541"/>
              <a:gd name="connsiteX180" fmla="*/ 249087 w 2175900"/>
              <a:gd name="connsiteY180" fmla="*/ 401584 h 530541"/>
              <a:gd name="connsiteX181" fmla="*/ 734980 w 2175900"/>
              <a:gd name="connsiteY181" fmla="*/ 379324 h 530541"/>
              <a:gd name="connsiteX182" fmla="*/ 751100 w 2175900"/>
              <a:gd name="connsiteY182" fmla="*/ 379324 h 530541"/>
              <a:gd name="connsiteX183" fmla="*/ 751100 w 2175900"/>
              <a:gd name="connsiteY183" fmla="*/ 403120 h 530541"/>
              <a:gd name="connsiteX184" fmla="*/ 777454 w 2175900"/>
              <a:gd name="connsiteY184" fmla="*/ 403120 h 530541"/>
              <a:gd name="connsiteX185" fmla="*/ 777454 w 2175900"/>
              <a:gd name="connsiteY185" fmla="*/ 417704 h 530541"/>
              <a:gd name="connsiteX186" fmla="*/ 751100 w 2175900"/>
              <a:gd name="connsiteY186" fmla="*/ 417704 h 530541"/>
              <a:gd name="connsiteX187" fmla="*/ 751100 w 2175900"/>
              <a:gd name="connsiteY187" fmla="*/ 466831 h 530541"/>
              <a:gd name="connsiteX188" fmla="*/ 764917 w 2175900"/>
              <a:gd name="connsiteY188" fmla="*/ 481799 h 530541"/>
              <a:gd name="connsiteX189" fmla="*/ 777454 w 2175900"/>
              <a:gd name="connsiteY189" fmla="*/ 481799 h 530541"/>
              <a:gd name="connsiteX190" fmla="*/ 777454 w 2175900"/>
              <a:gd name="connsiteY190" fmla="*/ 496256 h 530541"/>
              <a:gd name="connsiteX191" fmla="*/ 763254 w 2175900"/>
              <a:gd name="connsiteY191" fmla="*/ 496256 h 530541"/>
              <a:gd name="connsiteX192" fmla="*/ 734980 w 2175900"/>
              <a:gd name="connsiteY192" fmla="*/ 469262 h 530541"/>
              <a:gd name="connsiteX193" fmla="*/ 734980 w 2175900"/>
              <a:gd name="connsiteY193" fmla="*/ 417704 h 530541"/>
              <a:gd name="connsiteX194" fmla="*/ 718093 w 2175900"/>
              <a:gd name="connsiteY194" fmla="*/ 417704 h 530541"/>
              <a:gd name="connsiteX195" fmla="*/ 718093 w 2175900"/>
              <a:gd name="connsiteY195" fmla="*/ 403120 h 530541"/>
              <a:gd name="connsiteX196" fmla="*/ 734980 w 2175900"/>
              <a:gd name="connsiteY196" fmla="*/ 403120 h 530541"/>
              <a:gd name="connsiteX197" fmla="*/ 2045279 w 2175900"/>
              <a:gd name="connsiteY197" fmla="*/ 363971 h 530541"/>
              <a:gd name="connsiteX198" fmla="*/ 2061399 w 2175900"/>
              <a:gd name="connsiteY198" fmla="*/ 363971 h 530541"/>
              <a:gd name="connsiteX199" fmla="*/ 2061399 w 2175900"/>
              <a:gd name="connsiteY199" fmla="*/ 383545 h 530541"/>
              <a:gd name="connsiteX200" fmla="*/ 2045279 w 2175900"/>
              <a:gd name="connsiteY200" fmla="*/ 383545 h 530541"/>
              <a:gd name="connsiteX201" fmla="*/ 1696532 w 2175900"/>
              <a:gd name="connsiteY201" fmla="*/ 363971 h 530541"/>
              <a:gd name="connsiteX202" fmla="*/ 1712652 w 2175900"/>
              <a:gd name="connsiteY202" fmla="*/ 363971 h 530541"/>
              <a:gd name="connsiteX203" fmla="*/ 1712652 w 2175900"/>
              <a:gd name="connsiteY203" fmla="*/ 383545 h 530541"/>
              <a:gd name="connsiteX204" fmla="*/ 1696532 w 2175900"/>
              <a:gd name="connsiteY204" fmla="*/ 383545 h 530541"/>
              <a:gd name="connsiteX205" fmla="*/ 1658535 w 2175900"/>
              <a:gd name="connsiteY205" fmla="*/ 363971 h 530541"/>
              <a:gd name="connsiteX206" fmla="*/ 1674655 w 2175900"/>
              <a:gd name="connsiteY206" fmla="*/ 363971 h 530541"/>
              <a:gd name="connsiteX207" fmla="*/ 1674655 w 2175900"/>
              <a:gd name="connsiteY207" fmla="*/ 496255 h 530541"/>
              <a:gd name="connsiteX208" fmla="*/ 1658535 w 2175900"/>
              <a:gd name="connsiteY208" fmla="*/ 496255 h 530541"/>
              <a:gd name="connsiteX209" fmla="*/ 1658535 w 2175900"/>
              <a:gd name="connsiteY209" fmla="*/ 486915 h 530541"/>
              <a:gd name="connsiteX210" fmla="*/ 1628854 w 2175900"/>
              <a:gd name="connsiteY210" fmla="*/ 497790 h 530541"/>
              <a:gd name="connsiteX211" fmla="*/ 1581135 w 2175900"/>
              <a:gd name="connsiteY211" fmla="*/ 449687 h 530541"/>
              <a:gd name="connsiteX212" fmla="*/ 1628854 w 2175900"/>
              <a:gd name="connsiteY212" fmla="*/ 401584 h 530541"/>
              <a:gd name="connsiteX213" fmla="*/ 1658535 w 2175900"/>
              <a:gd name="connsiteY213" fmla="*/ 412458 h 530541"/>
              <a:gd name="connsiteX214" fmla="*/ 1109954 w 2175900"/>
              <a:gd name="connsiteY214" fmla="*/ 363971 h 530541"/>
              <a:gd name="connsiteX215" fmla="*/ 1132087 w 2175900"/>
              <a:gd name="connsiteY215" fmla="*/ 363971 h 530541"/>
              <a:gd name="connsiteX216" fmla="*/ 1132087 w 2175900"/>
              <a:gd name="connsiteY216" fmla="*/ 378555 h 530541"/>
              <a:gd name="connsiteX217" fmla="*/ 1112641 w 2175900"/>
              <a:gd name="connsiteY217" fmla="*/ 378555 h 530541"/>
              <a:gd name="connsiteX218" fmla="*/ 1098440 w 2175900"/>
              <a:gd name="connsiteY218" fmla="*/ 390325 h 530541"/>
              <a:gd name="connsiteX219" fmla="*/ 1112513 w 2175900"/>
              <a:gd name="connsiteY219" fmla="*/ 403247 h 530541"/>
              <a:gd name="connsiteX220" fmla="*/ 1132215 w 2175900"/>
              <a:gd name="connsiteY220" fmla="*/ 403247 h 530541"/>
              <a:gd name="connsiteX221" fmla="*/ 1132215 w 2175900"/>
              <a:gd name="connsiteY221" fmla="*/ 417703 h 530541"/>
              <a:gd name="connsiteX222" fmla="*/ 1106244 w 2175900"/>
              <a:gd name="connsiteY222" fmla="*/ 417703 h 530541"/>
              <a:gd name="connsiteX223" fmla="*/ 1105988 w 2175900"/>
              <a:gd name="connsiteY223" fmla="*/ 417575 h 530541"/>
              <a:gd name="connsiteX224" fmla="*/ 1105988 w 2175900"/>
              <a:gd name="connsiteY224" fmla="*/ 496255 h 530541"/>
              <a:gd name="connsiteX225" fmla="*/ 1090125 w 2175900"/>
              <a:gd name="connsiteY225" fmla="*/ 496255 h 530541"/>
              <a:gd name="connsiteX226" fmla="*/ 1090125 w 2175900"/>
              <a:gd name="connsiteY226" fmla="*/ 417575 h 530541"/>
              <a:gd name="connsiteX227" fmla="*/ 1073877 w 2175900"/>
              <a:gd name="connsiteY227" fmla="*/ 417575 h 530541"/>
              <a:gd name="connsiteX228" fmla="*/ 1073877 w 2175900"/>
              <a:gd name="connsiteY228" fmla="*/ 403119 h 530541"/>
              <a:gd name="connsiteX229" fmla="*/ 1089613 w 2175900"/>
              <a:gd name="connsiteY229" fmla="*/ 403119 h 530541"/>
              <a:gd name="connsiteX230" fmla="*/ 1082704 w 2175900"/>
              <a:gd name="connsiteY230" fmla="*/ 386743 h 530541"/>
              <a:gd name="connsiteX231" fmla="*/ 1109954 w 2175900"/>
              <a:gd name="connsiteY231" fmla="*/ 363971 h 530541"/>
              <a:gd name="connsiteX232" fmla="*/ 902701 w 2175900"/>
              <a:gd name="connsiteY232" fmla="*/ 363971 h 530541"/>
              <a:gd name="connsiteX233" fmla="*/ 918821 w 2175900"/>
              <a:gd name="connsiteY233" fmla="*/ 363971 h 530541"/>
              <a:gd name="connsiteX234" fmla="*/ 918821 w 2175900"/>
              <a:gd name="connsiteY234" fmla="*/ 496255 h 530541"/>
              <a:gd name="connsiteX235" fmla="*/ 902701 w 2175900"/>
              <a:gd name="connsiteY235" fmla="*/ 496255 h 530541"/>
              <a:gd name="connsiteX236" fmla="*/ 685470 w 2175900"/>
              <a:gd name="connsiteY236" fmla="*/ 363971 h 530541"/>
              <a:gd name="connsiteX237" fmla="*/ 701590 w 2175900"/>
              <a:gd name="connsiteY237" fmla="*/ 363971 h 530541"/>
              <a:gd name="connsiteX238" fmla="*/ 701590 w 2175900"/>
              <a:gd name="connsiteY238" fmla="*/ 383545 h 530541"/>
              <a:gd name="connsiteX239" fmla="*/ 685470 w 2175900"/>
              <a:gd name="connsiteY239" fmla="*/ 383545 h 530541"/>
              <a:gd name="connsiteX240" fmla="*/ 107336 w 2175900"/>
              <a:gd name="connsiteY240" fmla="*/ 363971 h 530541"/>
              <a:gd name="connsiteX241" fmla="*/ 123456 w 2175900"/>
              <a:gd name="connsiteY241" fmla="*/ 363971 h 530541"/>
              <a:gd name="connsiteX242" fmla="*/ 123456 w 2175900"/>
              <a:gd name="connsiteY242" fmla="*/ 413481 h 530541"/>
              <a:gd name="connsiteX243" fmla="*/ 152497 w 2175900"/>
              <a:gd name="connsiteY243" fmla="*/ 401584 h 530541"/>
              <a:gd name="connsiteX244" fmla="*/ 188574 w 2175900"/>
              <a:gd name="connsiteY244" fmla="*/ 439452 h 530541"/>
              <a:gd name="connsiteX245" fmla="*/ 188574 w 2175900"/>
              <a:gd name="connsiteY245" fmla="*/ 496255 h 530541"/>
              <a:gd name="connsiteX246" fmla="*/ 172454 w 2175900"/>
              <a:gd name="connsiteY246" fmla="*/ 496255 h 530541"/>
              <a:gd name="connsiteX247" fmla="*/ 172454 w 2175900"/>
              <a:gd name="connsiteY247" fmla="*/ 440348 h 530541"/>
              <a:gd name="connsiteX248" fmla="*/ 148915 w 2175900"/>
              <a:gd name="connsiteY248" fmla="*/ 416680 h 530541"/>
              <a:gd name="connsiteX249" fmla="*/ 123456 w 2175900"/>
              <a:gd name="connsiteY249" fmla="*/ 435870 h 530541"/>
              <a:gd name="connsiteX250" fmla="*/ 123456 w 2175900"/>
              <a:gd name="connsiteY250" fmla="*/ 496255 h 530541"/>
              <a:gd name="connsiteX251" fmla="*/ 107336 w 2175900"/>
              <a:gd name="connsiteY251" fmla="*/ 496255 h 530541"/>
              <a:gd name="connsiteX252" fmla="*/ 0 w 2175900"/>
              <a:gd name="connsiteY252" fmla="*/ 363971 h 530541"/>
              <a:gd name="connsiteX253" fmla="*/ 92368 w 2175900"/>
              <a:gd name="connsiteY253" fmla="*/ 363971 h 530541"/>
              <a:gd name="connsiteX254" fmla="*/ 92368 w 2175900"/>
              <a:gd name="connsiteY254" fmla="*/ 380347 h 530541"/>
              <a:gd name="connsiteX255" fmla="*/ 54628 w 2175900"/>
              <a:gd name="connsiteY255" fmla="*/ 380347 h 530541"/>
              <a:gd name="connsiteX256" fmla="*/ 54628 w 2175900"/>
              <a:gd name="connsiteY256" fmla="*/ 496255 h 530541"/>
              <a:gd name="connsiteX257" fmla="*/ 37613 w 2175900"/>
              <a:gd name="connsiteY257" fmla="*/ 496255 h 530541"/>
              <a:gd name="connsiteX258" fmla="*/ 37613 w 2175900"/>
              <a:gd name="connsiteY258" fmla="*/ 380347 h 530541"/>
              <a:gd name="connsiteX259" fmla="*/ 0 w 2175900"/>
              <a:gd name="connsiteY259" fmla="*/ 380347 h 530541"/>
              <a:gd name="connsiteX260" fmla="*/ 1223432 w 2175900"/>
              <a:gd name="connsiteY260" fmla="*/ 362436 h 530541"/>
              <a:gd name="connsiteX261" fmla="*/ 1260661 w 2175900"/>
              <a:gd name="connsiteY261" fmla="*/ 379451 h 530541"/>
              <a:gd name="connsiteX262" fmla="*/ 1248635 w 2175900"/>
              <a:gd name="connsiteY262" fmla="*/ 391349 h 530541"/>
              <a:gd name="connsiteX263" fmla="*/ 1222793 w 2175900"/>
              <a:gd name="connsiteY263" fmla="*/ 378684 h 530541"/>
              <a:gd name="connsiteX264" fmla="*/ 1201683 w 2175900"/>
              <a:gd name="connsiteY264" fmla="*/ 395955 h 530541"/>
              <a:gd name="connsiteX265" fmla="*/ 1221257 w 2175900"/>
              <a:gd name="connsiteY265" fmla="*/ 418343 h 530541"/>
              <a:gd name="connsiteX266" fmla="*/ 1233411 w 2175900"/>
              <a:gd name="connsiteY266" fmla="*/ 423588 h 530541"/>
              <a:gd name="connsiteX267" fmla="*/ 1264627 w 2175900"/>
              <a:gd name="connsiteY267" fmla="*/ 461073 h 530541"/>
              <a:gd name="connsiteX268" fmla="*/ 1222537 w 2175900"/>
              <a:gd name="connsiteY268" fmla="*/ 497790 h 530541"/>
              <a:gd name="connsiteX269" fmla="*/ 1179295 w 2175900"/>
              <a:gd name="connsiteY269" fmla="*/ 477321 h 530541"/>
              <a:gd name="connsiteX270" fmla="*/ 1179295 w 2175900"/>
              <a:gd name="connsiteY270" fmla="*/ 477193 h 530541"/>
              <a:gd name="connsiteX271" fmla="*/ 1192216 w 2175900"/>
              <a:gd name="connsiteY271" fmla="*/ 465935 h 530541"/>
              <a:gd name="connsiteX272" fmla="*/ 1222409 w 2175900"/>
              <a:gd name="connsiteY272" fmla="*/ 481415 h 530541"/>
              <a:gd name="connsiteX273" fmla="*/ 1247484 w 2175900"/>
              <a:gd name="connsiteY273" fmla="*/ 462864 h 530541"/>
              <a:gd name="connsiteX274" fmla="*/ 1225863 w 2175900"/>
              <a:gd name="connsiteY274" fmla="*/ 438301 h 530541"/>
              <a:gd name="connsiteX275" fmla="*/ 1213709 w 2175900"/>
              <a:gd name="connsiteY275" fmla="*/ 433055 h 530541"/>
              <a:gd name="connsiteX276" fmla="*/ 1184668 w 2175900"/>
              <a:gd name="connsiteY276" fmla="*/ 395571 h 530541"/>
              <a:gd name="connsiteX277" fmla="*/ 1223432 w 2175900"/>
              <a:gd name="connsiteY277" fmla="*/ 362436 h 530541"/>
              <a:gd name="connsiteX278" fmla="*/ 411051 w 2175900"/>
              <a:gd name="connsiteY278" fmla="*/ 362436 h 530541"/>
              <a:gd name="connsiteX279" fmla="*/ 454037 w 2175900"/>
              <a:gd name="connsiteY279" fmla="*/ 378044 h 530541"/>
              <a:gd name="connsiteX280" fmla="*/ 444058 w 2175900"/>
              <a:gd name="connsiteY280" fmla="*/ 390965 h 530541"/>
              <a:gd name="connsiteX281" fmla="*/ 410923 w 2175900"/>
              <a:gd name="connsiteY281" fmla="*/ 378684 h 530541"/>
              <a:gd name="connsiteX282" fmla="*/ 360389 w 2175900"/>
              <a:gd name="connsiteY282" fmla="*/ 430113 h 530541"/>
              <a:gd name="connsiteX283" fmla="*/ 410923 w 2175900"/>
              <a:gd name="connsiteY283" fmla="*/ 481542 h 530541"/>
              <a:gd name="connsiteX284" fmla="*/ 444058 w 2175900"/>
              <a:gd name="connsiteY284" fmla="*/ 469261 h 530541"/>
              <a:gd name="connsiteX285" fmla="*/ 454037 w 2175900"/>
              <a:gd name="connsiteY285" fmla="*/ 482182 h 530541"/>
              <a:gd name="connsiteX286" fmla="*/ 411051 w 2175900"/>
              <a:gd name="connsiteY286" fmla="*/ 497790 h 530541"/>
              <a:gd name="connsiteX287" fmla="*/ 343118 w 2175900"/>
              <a:gd name="connsiteY287" fmla="*/ 430113 h 530541"/>
              <a:gd name="connsiteX288" fmla="*/ 411051 w 2175900"/>
              <a:gd name="connsiteY288" fmla="*/ 362436 h 530541"/>
              <a:gd name="connsiteX289" fmla="*/ 531565 w 2175900"/>
              <a:gd name="connsiteY289" fmla="*/ 228617 h 530541"/>
              <a:gd name="connsiteX290" fmla="*/ 531773 w 2175900"/>
              <a:gd name="connsiteY290" fmla="*/ 228806 h 530541"/>
              <a:gd name="connsiteX291" fmla="*/ 531693 w 2175900"/>
              <a:gd name="connsiteY291" fmla="*/ 228873 h 530541"/>
              <a:gd name="connsiteX292" fmla="*/ 1041766 w 2175900"/>
              <a:gd name="connsiteY292" fmla="*/ 179234 h 530541"/>
              <a:gd name="connsiteX293" fmla="*/ 1041778 w 2175900"/>
              <a:gd name="connsiteY293" fmla="*/ 179298 h 530541"/>
              <a:gd name="connsiteX294" fmla="*/ 1041766 w 2175900"/>
              <a:gd name="connsiteY294" fmla="*/ 179362 h 530541"/>
              <a:gd name="connsiteX295" fmla="*/ 1703440 w 2175900"/>
              <a:gd name="connsiteY295" fmla="*/ 124735 h 530541"/>
              <a:gd name="connsiteX296" fmla="*/ 1651115 w 2175900"/>
              <a:gd name="connsiteY296" fmla="*/ 179362 h 530541"/>
              <a:gd name="connsiteX297" fmla="*/ 1703440 w 2175900"/>
              <a:gd name="connsiteY297" fmla="*/ 233990 h 530541"/>
              <a:gd name="connsiteX298" fmla="*/ 1755765 w 2175900"/>
              <a:gd name="connsiteY298" fmla="*/ 179362 h 530541"/>
              <a:gd name="connsiteX299" fmla="*/ 1703440 w 2175900"/>
              <a:gd name="connsiteY299" fmla="*/ 124735 h 530541"/>
              <a:gd name="connsiteX300" fmla="*/ 923555 w 2175900"/>
              <a:gd name="connsiteY300" fmla="*/ 124735 h 530541"/>
              <a:gd name="connsiteX301" fmla="*/ 871230 w 2175900"/>
              <a:gd name="connsiteY301" fmla="*/ 179362 h 530541"/>
              <a:gd name="connsiteX302" fmla="*/ 923555 w 2175900"/>
              <a:gd name="connsiteY302" fmla="*/ 233990 h 530541"/>
              <a:gd name="connsiteX303" fmla="*/ 975880 w 2175900"/>
              <a:gd name="connsiteY303" fmla="*/ 179362 h 530541"/>
              <a:gd name="connsiteX304" fmla="*/ 923555 w 2175900"/>
              <a:gd name="connsiteY304" fmla="*/ 124735 h 530541"/>
              <a:gd name="connsiteX305" fmla="*/ 1991803 w 2175900"/>
              <a:gd name="connsiteY305" fmla="*/ 87250 h 530541"/>
              <a:gd name="connsiteX306" fmla="*/ 2047710 w 2175900"/>
              <a:gd name="connsiteY306" fmla="*/ 114756 h 530541"/>
              <a:gd name="connsiteX307" fmla="*/ 2106815 w 2175900"/>
              <a:gd name="connsiteY307" fmla="*/ 87250 h 530541"/>
              <a:gd name="connsiteX308" fmla="*/ 2175900 w 2175900"/>
              <a:gd name="connsiteY308" fmla="*/ 164010 h 530541"/>
              <a:gd name="connsiteX309" fmla="*/ 2175900 w 2175900"/>
              <a:gd name="connsiteY309" fmla="*/ 268532 h 530541"/>
              <a:gd name="connsiteX310" fmla="*/ 2136496 w 2175900"/>
              <a:gd name="connsiteY310" fmla="*/ 268532 h 530541"/>
              <a:gd name="connsiteX311" fmla="*/ 2136496 w 2175900"/>
              <a:gd name="connsiteY311" fmla="*/ 164650 h 530541"/>
              <a:gd name="connsiteX312" fmla="*/ 2099651 w 2175900"/>
              <a:gd name="connsiteY312" fmla="*/ 124735 h 530541"/>
              <a:gd name="connsiteX313" fmla="*/ 2060631 w 2175900"/>
              <a:gd name="connsiteY313" fmla="*/ 155823 h 530541"/>
              <a:gd name="connsiteX314" fmla="*/ 2061015 w 2175900"/>
              <a:gd name="connsiteY314" fmla="*/ 164010 h 530541"/>
              <a:gd name="connsiteX315" fmla="*/ 2061015 w 2175900"/>
              <a:gd name="connsiteY315" fmla="*/ 268532 h 530541"/>
              <a:gd name="connsiteX316" fmla="*/ 2021611 w 2175900"/>
              <a:gd name="connsiteY316" fmla="*/ 268532 h 530541"/>
              <a:gd name="connsiteX317" fmla="*/ 2021611 w 2175900"/>
              <a:gd name="connsiteY317" fmla="*/ 164650 h 530541"/>
              <a:gd name="connsiteX318" fmla="*/ 1984383 w 2175900"/>
              <a:gd name="connsiteY318" fmla="*/ 124735 h 530541"/>
              <a:gd name="connsiteX319" fmla="*/ 1945747 w 2175900"/>
              <a:gd name="connsiteY319" fmla="*/ 155055 h 530541"/>
              <a:gd name="connsiteX320" fmla="*/ 1945619 w 2175900"/>
              <a:gd name="connsiteY320" fmla="*/ 155055 h 530541"/>
              <a:gd name="connsiteX321" fmla="*/ 1945619 w 2175900"/>
              <a:gd name="connsiteY321" fmla="*/ 268532 h 530541"/>
              <a:gd name="connsiteX322" fmla="*/ 1906215 w 2175900"/>
              <a:gd name="connsiteY322" fmla="*/ 268532 h 530541"/>
              <a:gd name="connsiteX323" fmla="*/ 1906215 w 2175900"/>
              <a:gd name="connsiteY323" fmla="*/ 90065 h 530541"/>
              <a:gd name="connsiteX324" fmla="*/ 1945619 w 2175900"/>
              <a:gd name="connsiteY324" fmla="*/ 90065 h 530541"/>
              <a:gd name="connsiteX325" fmla="*/ 1945619 w 2175900"/>
              <a:gd name="connsiteY325" fmla="*/ 106824 h 530541"/>
              <a:gd name="connsiteX326" fmla="*/ 1991803 w 2175900"/>
              <a:gd name="connsiteY326" fmla="*/ 87250 h 530541"/>
              <a:gd name="connsiteX327" fmla="*/ 1703440 w 2175900"/>
              <a:gd name="connsiteY327" fmla="*/ 87250 h 530541"/>
              <a:gd name="connsiteX328" fmla="*/ 1796192 w 2175900"/>
              <a:gd name="connsiteY328" fmla="*/ 179362 h 530541"/>
              <a:gd name="connsiteX329" fmla="*/ 1703440 w 2175900"/>
              <a:gd name="connsiteY329" fmla="*/ 271475 h 530541"/>
              <a:gd name="connsiteX330" fmla="*/ 1610688 w 2175900"/>
              <a:gd name="connsiteY330" fmla="*/ 179362 h 530541"/>
              <a:gd name="connsiteX331" fmla="*/ 1703440 w 2175900"/>
              <a:gd name="connsiteY331" fmla="*/ 87250 h 530541"/>
              <a:gd name="connsiteX332" fmla="*/ 1134134 w 2175900"/>
              <a:gd name="connsiteY332" fmla="*/ 87250 h 530541"/>
              <a:gd name="connsiteX333" fmla="*/ 1202579 w 2175900"/>
              <a:gd name="connsiteY333" fmla="*/ 116803 h 530541"/>
              <a:gd name="connsiteX334" fmla="*/ 1175713 w 2175900"/>
              <a:gd name="connsiteY334" fmla="*/ 144309 h 530541"/>
              <a:gd name="connsiteX335" fmla="*/ 1134134 w 2175900"/>
              <a:gd name="connsiteY335" fmla="*/ 125374 h 530541"/>
              <a:gd name="connsiteX336" fmla="*/ 1082193 w 2175900"/>
              <a:gd name="connsiteY336" fmla="*/ 179234 h 530541"/>
              <a:gd name="connsiteX337" fmla="*/ 1134134 w 2175900"/>
              <a:gd name="connsiteY337" fmla="*/ 233095 h 530541"/>
              <a:gd name="connsiteX338" fmla="*/ 1175713 w 2175900"/>
              <a:gd name="connsiteY338" fmla="*/ 214160 h 530541"/>
              <a:gd name="connsiteX339" fmla="*/ 1202579 w 2175900"/>
              <a:gd name="connsiteY339" fmla="*/ 241666 h 530541"/>
              <a:gd name="connsiteX340" fmla="*/ 1134134 w 2175900"/>
              <a:gd name="connsiteY340" fmla="*/ 271347 h 530541"/>
              <a:gd name="connsiteX341" fmla="*/ 1048750 w 2175900"/>
              <a:gd name="connsiteY341" fmla="*/ 215648 h 530541"/>
              <a:gd name="connsiteX342" fmla="*/ 1041778 w 2175900"/>
              <a:gd name="connsiteY342" fmla="*/ 179298 h 530541"/>
              <a:gd name="connsiteX343" fmla="*/ 1048750 w 2175900"/>
              <a:gd name="connsiteY343" fmla="*/ 143003 h 530541"/>
              <a:gd name="connsiteX344" fmla="*/ 1134134 w 2175900"/>
              <a:gd name="connsiteY344" fmla="*/ 87250 h 530541"/>
              <a:gd name="connsiteX345" fmla="*/ 923555 w 2175900"/>
              <a:gd name="connsiteY345" fmla="*/ 87250 h 530541"/>
              <a:gd name="connsiteX346" fmla="*/ 1016307 w 2175900"/>
              <a:gd name="connsiteY346" fmla="*/ 179362 h 530541"/>
              <a:gd name="connsiteX347" fmla="*/ 923555 w 2175900"/>
              <a:gd name="connsiteY347" fmla="*/ 271475 h 530541"/>
              <a:gd name="connsiteX348" fmla="*/ 830803 w 2175900"/>
              <a:gd name="connsiteY348" fmla="*/ 179362 h 530541"/>
              <a:gd name="connsiteX349" fmla="*/ 923555 w 2175900"/>
              <a:gd name="connsiteY349" fmla="*/ 87250 h 530541"/>
              <a:gd name="connsiteX350" fmla="*/ 237062 w 2175900"/>
              <a:gd name="connsiteY350" fmla="*/ 61024 h 530541"/>
              <a:gd name="connsiteX351" fmla="*/ 121921 w 2175900"/>
              <a:gd name="connsiteY351" fmla="*/ 175781 h 530541"/>
              <a:gd name="connsiteX352" fmla="*/ 38508 w 2175900"/>
              <a:gd name="connsiteY352" fmla="*/ 92752 h 530541"/>
              <a:gd name="connsiteX353" fmla="*/ 38508 w 2175900"/>
              <a:gd name="connsiteY353" fmla="*/ 234375 h 530541"/>
              <a:gd name="connsiteX354" fmla="*/ 435615 w 2175900"/>
              <a:gd name="connsiteY354" fmla="*/ 234375 h 530541"/>
              <a:gd name="connsiteX355" fmla="*/ 435615 w 2175900"/>
              <a:gd name="connsiteY355" fmla="*/ 92880 h 530541"/>
              <a:gd name="connsiteX356" fmla="*/ 352202 w 2175900"/>
              <a:gd name="connsiteY356" fmla="*/ 175909 h 530541"/>
              <a:gd name="connsiteX357" fmla="*/ 237062 w 2175900"/>
              <a:gd name="connsiteY357" fmla="*/ 61152 h 530541"/>
              <a:gd name="connsiteX358" fmla="*/ 727944 w 2175900"/>
              <a:gd name="connsiteY358" fmla="*/ 48231 h 530541"/>
              <a:gd name="connsiteX359" fmla="*/ 767348 w 2175900"/>
              <a:gd name="connsiteY359" fmla="*/ 48231 h 530541"/>
              <a:gd name="connsiteX360" fmla="*/ 767348 w 2175900"/>
              <a:gd name="connsiteY360" fmla="*/ 90193 h 530541"/>
              <a:gd name="connsiteX361" fmla="*/ 812124 w 2175900"/>
              <a:gd name="connsiteY361" fmla="*/ 90193 h 530541"/>
              <a:gd name="connsiteX362" fmla="*/ 812124 w 2175900"/>
              <a:gd name="connsiteY362" fmla="*/ 125119 h 530541"/>
              <a:gd name="connsiteX363" fmla="*/ 767348 w 2175900"/>
              <a:gd name="connsiteY363" fmla="*/ 125119 h 530541"/>
              <a:gd name="connsiteX364" fmla="*/ 767348 w 2175900"/>
              <a:gd name="connsiteY364" fmla="*/ 206101 h 530541"/>
              <a:gd name="connsiteX365" fmla="*/ 792806 w 2175900"/>
              <a:gd name="connsiteY365" fmla="*/ 232456 h 530541"/>
              <a:gd name="connsiteX366" fmla="*/ 812124 w 2175900"/>
              <a:gd name="connsiteY366" fmla="*/ 232456 h 530541"/>
              <a:gd name="connsiteX367" fmla="*/ 812124 w 2175900"/>
              <a:gd name="connsiteY367" fmla="*/ 268533 h 530541"/>
              <a:gd name="connsiteX368" fmla="*/ 782700 w 2175900"/>
              <a:gd name="connsiteY368" fmla="*/ 268533 h 530541"/>
              <a:gd name="connsiteX369" fmla="*/ 727944 w 2175900"/>
              <a:gd name="connsiteY369" fmla="*/ 214289 h 530541"/>
              <a:gd name="connsiteX370" fmla="*/ 727944 w 2175900"/>
              <a:gd name="connsiteY370" fmla="*/ 125119 h 530541"/>
              <a:gd name="connsiteX371" fmla="*/ 698775 w 2175900"/>
              <a:gd name="connsiteY371" fmla="*/ 125119 h 530541"/>
              <a:gd name="connsiteX372" fmla="*/ 698775 w 2175900"/>
              <a:gd name="connsiteY372" fmla="*/ 90193 h 530541"/>
              <a:gd name="connsiteX373" fmla="*/ 727944 w 2175900"/>
              <a:gd name="connsiteY373" fmla="*/ 90193 h 530541"/>
              <a:gd name="connsiteX374" fmla="*/ 1828303 w 2175900"/>
              <a:gd name="connsiteY374" fmla="*/ 19445 h 530541"/>
              <a:gd name="connsiteX375" fmla="*/ 1867707 w 2175900"/>
              <a:gd name="connsiteY375" fmla="*/ 19445 h 530541"/>
              <a:gd name="connsiteX376" fmla="*/ 1867707 w 2175900"/>
              <a:gd name="connsiteY376" fmla="*/ 268532 h 530541"/>
              <a:gd name="connsiteX377" fmla="*/ 1828303 w 2175900"/>
              <a:gd name="connsiteY377" fmla="*/ 268532 h 530541"/>
              <a:gd name="connsiteX378" fmla="*/ 1416484 w 2175900"/>
              <a:gd name="connsiteY378" fmla="*/ 19445 h 530541"/>
              <a:gd name="connsiteX379" fmla="*/ 1455888 w 2175900"/>
              <a:gd name="connsiteY379" fmla="*/ 19445 h 530541"/>
              <a:gd name="connsiteX380" fmla="*/ 1455888 w 2175900"/>
              <a:gd name="connsiteY380" fmla="*/ 106952 h 530541"/>
              <a:gd name="connsiteX381" fmla="*/ 1506038 w 2175900"/>
              <a:gd name="connsiteY381" fmla="*/ 87378 h 530541"/>
              <a:gd name="connsiteX382" fmla="*/ 1578832 w 2175900"/>
              <a:gd name="connsiteY382" fmla="*/ 164138 h 530541"/>
              <a:gd name="connsiteX383" fmla="*/ 1578832 w 2175900"/>
              <a:gd name="connsiteY383" fmla="*/ 268660 h 530541"/>
              <a:gd name="connsiteX384" fmla="*/ 1539429 w 2175900"/>
              <a:gd name="connsiteY384" fmla="*/ 268660 h 530541"/>
              <a:gd name="connsiteX385" fmla="*/ 1539429 w 2175900"/>
              <a:gd name="connsiteY385" fmla="*/ 164778 h 530541"/>
              <a:gd name="connsiteX386" fmla="*/ 1498618 w 2175900"/>
              <a:gd name="connsiteY386" fmla="*/ 124863 h 530541"/>
              <a:gd name="connsiteX387" fmla="*/ 1456016 w 2175900"/>
              <a:gd name="connsiteY387" fmla="*/ 156206 h 530541"/>
              <a:gd name="connsiteX388" fmla="*/ 1455888 w 2175900"/>
              <a:gd name="connsiteY388" fmla="*/ 156078 h 530541"/>
              <a:gd name="connsiteX389" fmla="*/ 1455888 w 2175900"/>
              <a:gd name="connsiteY389" fmla="*/ 268532 h 530541"/>
              <a:gd name="connsiteX390" fmla="*/ 1416484 w 2175900"/>
              <a:gd name="connsiteY390" fmla="*/ 268532 h 530541"/>
              <a:gd name="connsiteX391" fmla="*/ 1231236 w 2175900"/>
              <a:gd name="connsiteY391" fmla="*/ 19445 h 530541"/>
              <a:gd name="connsiteX392" fmla="*/ 1270640 w 2175900"/>
              <a:gd name="connsiteY392" fmla="*/ 19445 h 530541"/>
              <a:gd name="connsiteX393" fmla="*/ 1270640 w 2175900"/>
              <a:gd name="connsiteY393" fmla="*/ 170791 h 530541"/>
              <a:gd name="connsiteX394" fmla="*/ 1342283 w 2175900"/>
              <a:gd name="connsiteY394" fmla="*/ 90065 h 530541"/>
              <a:gd name="connsiteX395" fmla="*/ 1388851 w 2175900"/>
              <a:gd name="connsiteY395" fmla="*/ 90065 h 530541"/>
              <a:gd name="connsiteX396" fmla="*/ 1314393 w 2175900"/>
              <a:gd name="connsiteY396" fmla="*/ 174629 h 530541"/>
              <a:gd name="connsiteX397" fmla="*/ 1397806 w 2175900"/>
              <a:gd name="connsiteY397" fmla="*/ 268532 h 530541"/>
              <a:gd name="connsiteX398" fmla="*/ 1349447 w 2175900"/>
              <a:gd name="connsiteY398" fmla="*/ 268532 h 530541"/>
              <a:gd name="connsiteX399" fmla="*/ 1270640 w 2175900"/>
              <a:gd name="connsiteY399" fmla="*/ 179362 h 530541"/>
              <a:gd name="connsiteX400" fmla="*/ 1270640 w 2175900"/>
              <a:gd name="connsiteY400" fmla="*/ 268532 h 530541"/>
              <a:gd name="connsiteX401" fmla="*/ 1231236 w 2175900"/>
              <a:gd name="connsiteY401" fmla="*/ 268532 h 530541"/>
              <a:gd name="connsiteX402" fmla="*/ 615746 w 2175900"/>
              <a:gd name="connsiteY402" fmla="*/ 16375 h 530541"/>
              <a:gd name="connsiteX403" fmla="*/ 685853 w 2175900"/>
              <a:gd name="connsiteY403" fmla="*/ 47975 h 530541"/>
              <a:gd name="connsiteX404" fmla="*/ 657708 w 2175900"/>
              <a:gd name="connsiteY404" fmla="*/ 77144 h 530541"/>
              <a:gd name="connsiteX405" fmla="*/ 615362 w 2175900"/>
              <a:gd name="connsiteY405" fmla="*/ 55011 h 530541"/>
              <a:gd name="connsiteX406" fmla="*/ 582227 w 2175900"/>
              <a:gd name="connsiteY406" fmla="*/ 82005 h 530541"/>
              <a:gd name="connsiteX407" fmla="*/ 618560 w 2175900"/>
              <a:gd name="connsiteY407" fmla="*/ 120257 h 530541"/>
              <a:gd name="connsiteX408" fmla="*/ 637878 w 2175900"/>
              <a:gd name="connsiteY408" fmla="*/ 128957 h 530541"/>
              <a:gd name="connsiteX409" fmla="*/ 695320 w 2175900"/>
              <a:gd name="connsiteY409" fmla="*/ 200216 h 530541"/>
              <a:gd name="connsiteX410" fmla="*/ 615746 w 2175900"/>
              <a:gd name="connsiteY410" fmla="*/ 271091 h 530541"/>
              <a:gd name="connsiteX411" fmla="*/ 565404 w 2175900"/>
              <a:gd name="connsiteY411" fmla="*/ 259449 h 530541"/>
              <a:gd name="connsiteX412" fmla="*/ 531773 w 2175900"/>
              <a:gd name="connsiteY412" fmla="*/ 228806 h 530541"/>
              <a:gd name="connsiteX413" fmla="*/ 562653 w 2175900"/>
              <a:gd name="connsiteY413" fmla="*/ 202903 h 530541"/>
              <a:gd name="connsiteX414" fmla="*/ 615490 w 2175900"/>
              <a:gd name="connsiteY414" fmla="*/ 232711 h 530541"/>
              <a:gd name="connsiteX415" fmla="*/ 653870 w 2175900"/>
              <a:gd name="connsiteY415" fmla="*/ 203926 h 530541"/>
              <a:gd name="connsiteX416" fmla="*/ 617537 w 2175900"/>
              <a:gd name="connsiteY416" fmla="*/ 163499 h 530541"/>
              <a:gd name="connsiteX417" fmla="*/ 597835 w 2175900"/>
              <a:gd name="connsiteY417" fmla="*/ 155055 h 530541"/>
              <a:gd name="connsiteX418" fmla="*/ 541416 w 2175900"/>
              <a:gd name="connsiteY418" fmla="*/ 82389 h 530541"/>
              <a:gd name="connsiteX419" fmla="*/ 615746 w 2175900"/>
              <a:gd name="connsiteY419" fmla="*/ 16375 h 530541"/>
              <a:gd name="connsiteX420" fmla="*/ 0 w 2175900"/>
              <a:gd name="connsiteY420" fmla="*/ 0 h 530541"/>
              <a:gd name="connsiteX421" fmla="*/ 121921 w 2175900"/>
              <a:gd name="connsiteY421" fmla="*/ 121409 h 530541"/>
              <a:gd name="connsiteX422" fmla="*/ 237062 w 2175900"/>
              <a:gd name="connsiteY422" fmla="*/ 6780 h 530541"/>
              <a:gd name="connsiteX423" fmla="*/ 352202 w 2175900"/>
              <a:gd name="connsiteY423" fmla="*/ 121537 h 530541"/>
              <a:gd name="connsiteX424" fmla="*/ 474123 w 2175900"/>
              <a:gd name="connsiteY424" fmla="*/ 0 h 530541"/>
              <a:gd name="connsiteX425" fmla="*/ 474123 w 2175900"/>
              <a:gd name="connsiteY425" fmla="*/ 271348 h 530541"/>
              <a:gd name="connsiteX426" fmla="*/ 0 w 2175900"/>
              <a:gd name="connsiteY426" fmla="*/ 271348 h 53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2175900" h="530541">
                <a:moveTo>
                  <a:pt x="2125238" y="416680"/>
                </a:moveTo>
                <a:cubicBezTo>
                  <a:pt x="2106944" y="416680"/>
                  <a:pt x="2093767" y="431265"/>
                  <a:pt x="2093767" y="449687"/>
                </a:cubicBezTo>
                <a:cubicBezTo>
                  <a:pt x="2093767" y="468110"/>
                  <a:pt x="2106816" y="482694"/>
                  <a:pt x="2125238" y="482694"/>
                </a:cubicBezTo>
                <a:cubicBezTo>
                  <a:pt x="2138671" y="482694"/>
                  <a:pt x="2149162" y="476297"/>
                  <a:pt x="2154663" y="467598"/>
                </a:cubicBezTo>
                <a:lnTo>
                  <a:pt x="2154663" y="431776"/>
                </a:lnTo>
                <a:cubicBezTo>
                  <a:pt x="2149290" y="423077"/>
                  <a:pt x="2138799" y="416680"/>
                  <a:pt x="2125238" y="416680"/>
                </a:cubicBezTo>
                <a:close/>
                <a:moveTo>
                  <a:pt x="1881012" y="416680"/>
                </a:moveTo>
                <a:cubicBezTo>
                  <a:pt x="1862718" y="416680"/>
                  <a:pt x="1849540" y="431265"/>
                  <a:pt x="1849540" y="449687"/>
                </a:cubicBezTo>
                <a:cubicBezTo>
                  <a:pt x="1849540" y="468110"/>
                  <a:pt x="1862590" y="482694"/>
                  <a:pt x="1881012" y="482694"/>
                </a:cubicBezTo>
                <a:cubicBezTo>
                  <a:pt x="1894445" y="482694"/>
                  <a:pt x="1904936" y="476297"/>
                  <a:pt x="1910437" y="467598"/>
                </a:cubicBezTo>
                <a:lnTo>
                  <a:pt x="1910437" y="431776"/>
                </a:lnTo>
                <a:cubicBezTo>
                  <a:pt x="1905064" y="423077"/>
                  <a:pt x="1894573" y="416680"/>
                  <a:pt x="1881012" y="416680"/>
                </a:cubicBezTo>
                <a:close/>
                <a:moveTo>
                  <a:pt x="1629110" y="416680"/>
                </a:moveTo>
                <a:cubicBezTo>
                  <a:pt x="1610816" y="416680"/>
                  <a:pt x="1597638" y="431264"/>
                  <a:pt x="1597638" y="449687"/>
                </a:cubicBezTo>
                <a:cubicBezTo>
                  <a:pt x="1597638" y="468109"/>
                  <a:pt x="1610688" y="482694"/>
                  <a:pt x="1629110" y="482694"/>
                </a:cubicBezTo>
                <a:cubicBezTo>
                  <a:pt x="1642543" y="482694"/>
                  <a:pt x="1653034" y="476297"/>
                  <a:pt x="1658535" y="467597"/>
                </a:cubicBezTo>
                <a:lnTo>
                  <a:pt x="1658535" y="431776"/>
                </a:lnTo>
                <a:cubicBezTo>
                  <a:pt x="1653034" y="423076"/>
                  <a:pt x="1642671" y="416680"/>
                  <a:pt x="1629110" y="416680"/>
                </a:cubicBezTo>
                <a:close/>
                <a:moveTo>
                  <a:pt x="1418915" y="416680"/>
                </a:moveTo>
                <a:cubicBezTo>
                  <a:pt x="1400621" y="416680"/>
                  <a:pt x="1387443" y="431265"/>
                  <a:pt x="1387443" y="449687"/>
                </a:cubicBezTo>
                <a:cubicBezTo>
                  <a:pt x="1387443" y="468110"/>
                  <a:pt x="1400493" y="482694"/>
                  <a:pt x="1418915" y="482694"/>
                </a:cubicBezTo>
                <a:cubicBezTo>
                  <a:pt x="1432348" y="482694"/>
                  <a:pt x="1442839" y="476297"/>
                  <a:pt x="1448340" y="467598"/>
                </a:cubicBezTo>
                <a:lnTo>
                  <a:pt x="1448340" y="431776"/>
                </a:lnTo>
                <a:cubicBezTo>
                  <a:pt x="1442967" y="423077"/>
                  <a:pt x="1432476" y="416680"/>
                  <a:pt x="1418915" y="416680"/>
                </a:cubicBezTo>
                <a:close/>
                <a:moveTo>
                  <a:pt x="1020145" y="416680"/>
                </a:moveTo>
                <a:cubicBezTo>
                  <a:pt x="1000955" y="416680"/>
                  <a:pt x="988161" y="431265"/>
                  <a:pt x="988161" y="449687"/>
                </a:cubicBezTo>
                <a:cubicBezTo>
                  <a:pt x="988161" y="468110"/>
                  <a:pt x="1001083" y="482694"/>
                  <a:pt x="1020145" y="482694"/>
                </a:cubicBezTo>
                <a:cubicBezTo>
                  <a:pt x="1039207" y="482694"/>
                  <a:pt x="1052000" y="468110"/>
                  <a:pt x="1052000" y="449687"/>
                </a:cubicBezTo>
                <a:cubicBezTo>
                  <a:pt x="1052000" y="431265"/>
                  <a:pt x="1039335" y="416680"/>
                  <a:pt x="1020145" y="416680"/>
                </a:cubicBezTo>
                <a:close/>
                <a:moveTo>
                  <a:pt x="835408" y="416680"/>
                </a:moveTo>
                <a:cubicBezTo>
                  <a:pt x="817114" y="416680"/>
                  <a:pt x="803936" y="431265"/>
                  <a:pt x="803936" y="449687"/>
                </a:cubicBezTo>
                <a:cubicBezTo>
                  <a:pt x="803936" y="468110"/>
                  <a:pt x="816986" y="482694"/>
                  <a:pt x="835408" y="482694"/>
                </a:cubicBezTo>
                <a:cubicBezTo>
                  <a:pt x="848841" y="482694"/>
                  <a:pt x="859332" y="476297"/>
                  <a:pt x="864833" y="467598"/>
                </a:cubicBezTo>
                <a:lnTo>
                  <a:pt x="864833" y="431776"/>
                </a:lnTo>
                <a:cubicBezTo>
                  <a:pt x="859332" y="423077"/>
                  <a:pt x="848969" y="416680"/>
                  <a:pt x="835408" y="416680"/>
                </a:cubicBezTo>
                <a:close/>
                <a:moveTo>
                  <a:pt x="621887" y="416680"/>
                </a:moveTo>
                <a:cubicBezTo>
                  <a:pt x="608453" y="416680"/>
                  <a:pt x="597963" y="423077"/>
                  <a:pt x="592590" y="431776"/>
                </a:cubicBezTo>
                <a:lnTo>
                  <a:pt x="592590" y="467598"/>
                </a:lnTo>
                <a:cubicBezTo>
                  <a:pt x="597963" y="476297"/>
                  <a:pt x="608453" y="482694"/>
                  <a:pt x="621887" y="482694"/>
                </a:cubicBezTo>
                <a:cubicBezTo>
                  <a:pt x="640181" y="482694"/>
                  <a:pt x="653358" y="468110"/>
                  <a:pt x="653358" y="449687"/>
                </a:cubicBezTo>
                <a:cubicBezTo>
                  <a:pt x="653358" y="431265"/>
                  <a:pt x="640309" y="416680"/>
                  <a:pt x="621887" y="416680"/>
                </a:cubicBezTo>
                <a:close/>
                <a:moveTo>
                  <a:pt x="509048" y="416680"/>
                </a:moveTo>
                <a:cubicBezTo>
                  <a:pt x="490754" y="416680"/>
                  <a:pt x="477576" y="431265"/>
                  <a:pt x="477576" y="449687"/>
                </a:cubicBezTo>
                <a:cubicBezTo>
                  <a:pt x="477576" y="468110"/>
                  <a:pt x="490626" y="482694"/>
                  <a:pt x="509048" y="482694"/>
                </a:cubicBezTo>
                <a:cubicBezTo>
                  <a:pt x="522481" y="482694"/>
                  <a:pt x="532972" y="476297"/>
                  <a:pt x="538473" y="467598"/>
                </a:cubicBezTo>
                <a:lnTo>
                  <a:pt x="538473" y="431776"/>
                </a:lnTo>
                <a:cubicBezTo>
                  <a:pt x="533100" y="423077"/>
                  <a:pt x="522609" y="416680"/>
                  <a:pt x="509048" y="416680"/>
                </a:cubicBezTo>
                <a:close/>
                <a:moveTo>
                  <a:pt x="248191" y="416296"/>
                </a:moveTo>
                <a:cubicBezTo>
                  <a:pt x="234758" y="416296"/>
                  <a:pt x="222988" y="425252"/>
                  <a:pt x="219534" y="439580"/>
                </a:cubicBezTo>
                <a:lnTo>
                  <a:pt x="276593" y="439580"/>
                </a:lnTo>
                <a:cubicBezTo>
                  <a:pt x="274418" y="424356"/>
                  <a:pt x="262392" y="416168"/>
                  <a:pt x="248191" y="416296"/>
                </a:cubicBezTo>
                <a:close/>
                <a:moveTo>
                  <a:pt x="2045279" y="403119"/>
                </a:moveTo>
                <a:lnTo>
                  <a:pt x="2061399" y="403119"/>
                </a:lnTo>
                <a:lnTo>
                  <a:pt x="2061399" y="496255"/>
                </a:lnTo>
                <a:lnTo>
                  <a:pt x="2045279" y="496255"/>
                </a:lnTo>
                <a:close/>
                <a:moveTo>
                  <a:pt x="1934489" y="403119"/>
                </a:moveTo>
                <a:lnTo>
                  <a:pt x="1952656" y="403119"/>
                </a:lnTo>
                <a:lnTo>
                  <a:pt x="1983872" y="465935"/>
                </a:lnTo>
                <a:lnTo>
                  <a:pt x="2015343" y="403119"/>
                </a:lnTo>
                <a:lnTo>
                  <a:pt x="2033510" y="403119"/>
                </a:lnTo>
                <a:lnTo>
                  <a:pt x="1983872" y="497790"/>
                </a:lnTo>
                <a:close/>
                <a:moveTo>
                  <a:pt x="1696532" y="403119"/>
                </a:moveTo>
                <a:lnTo>
                  <a:pt x="1712652" y="403119"/>
                </a:lnTo>
                <a:lnTo>
                  <a:pt x="1712652" y="496255"/>
                </a:lnTo>
                <a:lnTo>
                  <a:pt x="1696532" y="496255"/>
                </a:lnTo>
                <a:close/>
                <a:moveTo>
                  <a:pt x="685470" y="403119"/>
                </a:moveTo>
                <a:lnTo>
                  <a:pt x="701590" y="403119"/>
                </a:lnTo>
                <a:lnTo>
                  <a:pt x="701590" y="496255"/>
                </a:lnTo>
                <a:lnTo>
                  <a:pt x="685470" y="496255"/>
                </a:lnTo>
                <a:close/>
                <a:moveTo>
                  <a:pt x="2124983" y="401584"/>
                </a:moveTo>
                <a:cubicBezTo>
                  <a:pt x="2136369" y="401584"/>
                  <a:pt x="2146987" y="405294"/>
                  <a:pt x="2154663" y="412458"/>
                </a:cubicBezTo>
                <a:lnTo>
                  <a:pt x="2154663" y="403119"/>
                </a:lnTo>
                <a:lnTo>
                  <a:pt x="2170783" y="403119"/>
                </a:lnTo>
                <a:lnTo>
                  <a:pt x="2170783" y="496255"/>
                </a:lnTo>
                <a:lnTo>
                  <a:pt x="2154663" y="496255"/>
                </a:lnTo>
                <a:lnTo>
                  <a:pt x="2154663" y="486916"/>
                </a:lnTo>
                <a:cubicBezTo>
                  <a:pt x="2146987" y="493952"/>
                  <a:pt x="2136369" y="497790"/>
                  <a:pt x="2124983" y="497790"/>
                </a:cubicBezTo>
                <a:cubicBezTo>
                  <a:pt x="2097477" y="497790"/>
                  <a:pt x="2077263" y="476681"/>
                  <a:pt x="2077263" y="449687"/>
                </a:cubicBezTo>
                <a:cubicBezTo>
                  <a:pt x="2077263" y="422693"/>
                  <a:pt x="2097477" y="401584"/>
                  <a:pt x="2124983" y="401584"/>
                </a:cubicBezTo>
                <a:close/>
                <a:moveTo>
                  <a:pt x="1880628" y="401584"/>
                </a:moveTo>
                <a:cubicBezTo>
                  <a:pt x="1892014" y="401584"/>
                  <a:pt x="1902761" y="405294"/>
                  <a:pt x="1910437" y="412458"/>
                </a:cubicBezTo>
                <a:lnTo>
                  <a:pt x="1910437" y="403119"/>
                </a:lnTo>
                <a:lnTo>
                  <a:pt x="1926557" y="403119"/>
                </a:lnTo>
                <a:lnTo>
                  <a:pt x="1926557" y="496255"/>
                </a:lnTo>
                <a:lnTo>
                  <a:pt x="1910437" y="496255"/>
                </a:lnTo>
                <a:lnTo>
                  <a:pt x="1910437" y="486916"/>
                </a:lnTo>
                <a:cubicBezTo>
                  <a:pt x="1902761" y="493952"/>
                  <a:pt x="1892142" y="497790"/>
                  <a:pt x="1880628" y="497790"/>
                </a:cubicBezTo>
                <a:cubicBezTo>
                  <a:pt x="1853123" y="497790"/>
                  <a:pt x="1832909" y="476681"/>
                  <a:pt x="1832909" y="449687"/>
                </a:cubicBezTo>
                <a:cubicBezTo>
                  <a:pt x="1832909" y="422693"/>
                  <a:pt x="1853123" y="401584"/>
                  <a:pt x="1880628" y="401584"/>
                </a:cubicBezTo>
                <a:close/>
                <a:moveTo>
                  <a:pt x="1779561" y="401584"/>
                </a:moveTo>
                <a:cubicBezTo>
                  <a:pt x="1800670" y="401584"/>
                  <a:pt x="1815638" y="416296"/>
                  <a:pt x="1815638" y="439452"/>
                </a:cubicBezTo>
                <a:lnTo>
                  <a:pt x="1815638" y="496255"/>
                </a:lnTo>
                <a:lnTo>
                  <a:pt x="1799518" y="496255"/>
                </a:lnTo>
                <a:lnTo>
                  <a:pt x="1799518" y="440348"/>
                </a:lnTo>
                <a:cubicBezTo>
                  <a:pt x="1799518" y="426787"/>
                  <a:pt x="1790563" y="416680"/>
                  <a:pt x="1775979" y="416680"/>
                </a:cubicBezTo>
                <a:cubicBezTo>
                  <a:pt x="1762673" y="416680"/>
                  <a:pt x="1753718" y="424100"/>
                  <a:pt x="1750520" y="435870"/>
                </a:cubicBezTo>
                <a:lnTo>
                  <a:pt x="1750520" y="496255"/>
                </a:lnTo>
                <a:lnTo>
                  <a:pt x="1734400" y="496255"/>
                </a:lnTo>
                <a:lnTo>
                  <a:pt x="1734400" y="403119"/>
                </a:lnTo>
                <a:lnTo>
                  <a:pt x="1750520" y="403119"/>
                </a:lnTo>
                <a:lnTo>
                  <a:pt x="1750520" y="413482"/>
                </a:lnTo>
                <a:cubicBezTo>
                  <a:pt x="1757684" y="404654"/>
                  <a:pt x="1768686" y="401584"/>
                  <a:pt x="1779561" y="401584"/>
                </a:cubicBezTo>
                <a:close/>
                <a:moveTo>
                  <a:pt x="1531497" y="401584"/>
                </a:moveTo>
                <a:cubicBezTo>
                  <a:pt x="1552606" y="401584"/>
                  <a:pt x="1567574" y="416296"/>
                  <a:pt x="1567574" y="439452"/>
                </a:cubicBezTo>
                <a:lnTo>
                  <a:pt x="1567574" y="496255"/>
                </a:lnTo>
                <a:lnTo>
                  <a:pt x="1551454" y="496255"/>
                </a:lnTo>
                <a:lnTo>
                  <a:pt x="1551454" y="440348"/>
                </a:lnTo>
                <a:cubicBezTo>
                  <a:pt x="1551454" y="426787"/>
                  <a:pt x="1542499" y="416680"/>
                  <a:pt x="1527915" y="416680"/>
                </a:cubicBezTo>
                <a:cubicBezTo>
                  <a:pt x="1514609" y="416680"/>
                  <a:pt x="1505654" y="424100"/>
                  <a:pt x="1502456" y="435870"/>
                </a:cubicBezTo>
                <a:lnTo>
                  <a:pt x="1502456" y="496255"/>
                </a:lnTo>
                <a:lnTo>
                  <a:pt x="1486336" y="496255"/>
                </a:lnTo>
                <a:lnTo>
                  <a:pt x="1486336" y="403119"/>
                </a:lnTo>
                <a:lnTo>
                  <a:pt x="1502456" y="403119"/>
                </a:lnTo>
                <a:lnTo>
                  <a:pt x="1502456" y="413482"/>
                </a:lnTo>
                <a:cubicBezTo>
                  <a:pt x="1509620" y="404654"/>
                  <a:pt x="1520622" y="401584"/>
                  <a:pt x="1531497" y="401584"/>
                </a:cubicBezTo>
                <a:close/>
                <a:moveTo>
                  <a:pt x="1418659" y="401584"/>
                </a:moveTo>
                <a:cubicBezTo>
                  <a:pt x="1430045" y="401584"/>
                  <a:pt x="1440664" y="405294"/>
                  <a:pt x="1448340" y="412458"/>
                </a:cubicBezTo>
                <a:lnTo>
                  <a:pt x="1448340" y="403119"/>
                </a:lnTo>
                <a:lnTo>
                  <a:pt x="1464460" y="403119"/>
                </a:lnTo>
                <a:lnTo>
                  <a:pt x="1464460" y="496255"/>
                </a:lnTo>
                <a:lnTo>
                  <a:pt x="1448340" y="496255"/>
                </a:lnTo>
                <a:lnTo>
                  <a:pt x="1448340" y="486916"/>
                </a:lnTo>
                <a:cubicBezTo>
                  <a:pt x="1440664" y="493952"/>
                  <a:pt x="1430045" y="497790"/>
                  <a:pt x="1418659" y="497790"/>
                </a:cubicBezTo>
                <a:cubicBezTo>
                  <a:pt x="1391153" y="497790"/>
                  <a:pt x="1370940" y="476681"/>
                  <a:pt x="1370940" y="449687"/>
                </a:cubicBezTo>
                <a:cubicBezTo>
                  <a:pt x="1370940" y="422693"/>
                  <a:pt x="1391153" y="401584"/>
                  <a:pt x="1418659" y="401584"/>
                </a:cubicBezTo>
                <a:close/>
                <a:moveTo>
                  <a:pt x="1327314" y="401584"/>
                </a:moveTo>
                <a:cubicBezTo>
                  <a:pt x="1342794" y="401584"/>
                  <a:pt x="1354820" y="407853"/>
                  <a:pt x="1363008" y="416296"/>
                </a:cubicBezTo>
                <a:lnTo>
                  <a:pt x="1352773" y="427555"/>
                </a:lnTo>
                <a:cubicBezTo>
                  <a:pt x="1346760" y="421542"/>
                  <a:pt x="1338317" y="416680"/>
                  <a:pt x="1327314" y="416680"/>
                </a:cubicBezTo>
                <a:cubicBezTo>
                  <a:pt x="1309020" y="416680"/>
                  <a:pt x="1295842" y="431265"/>
                  <a:pt x="1295842" y="449687"/>
                </a:cubicBezTo>
                <a:cubicBezTo>
                  <a:pt x="1295842" y="468110"/>
                  <a:pt x="1308892" y="482694"/>
                  <a:pt x="1327314" y="482694"/>
                </a:cubicBezTo>
                <a:cubicBezTo>
                  <a:pt x="1338317" y="482694"/>
                  <a:pt x="1346760" y="477833"/>
                  <a:pt x="1352773" y="471948"/>
                </a:cubicBezTo>
                <a:lnTo>
                  <a:pt x="1363008" y="483078"/>
                </a:lnTo>
                <a:cubicBezTo>
                  <a:pt x="1354820" y="491522"/>
                  <a:pt x="1342794" y="497790"/>
                  <a:pt x="1327314" y="497790"/>
                </a:cubicBezTo>
                <a:cubicBezTo>
                  <a:pt x="1299680" y="497790"/>
                  <a:pt x="1279211" y="476553"/>
                  <a:pt x="1279211" y="449687"/>
                </a:cubicBezTo>
                <a:cubicBezTo>
                  <a:pt x="1279211" y="422821"/>
                  <a:pt x="1299553" y="401584"/>
                  <a:pt x="1327314" y="401584"/>
                </a:cubicBezTo>
                <a:close/>
                <a:moveTo>
                  <a:pt x="1020145" y="401584"/>
                </a:moveTo>
                <a:cubicBezTo>
                  <a:pt x="1048418" y="401584"/>
                  <a:pt x="1068632" y="422821"/>
                  <a:pt x="1068632" y="449687"/>
                </a:cubicBezTo>
                <a:cubicBezTo>
                  <a:pt x="1068632" y="476553"/>
                  <a:pt x="1048290" y="497790"/>
                  <a:pt x="1020145" y="497790"/>
                </a:cubicBezTo>
                <a:cubicBezTo>
                  <a:pt x="991999" y="497790"/>
                  <a:pt x="971530" y="476553"/>
                  <a:pt x="971530" y="449687"/>
                </a:cubicBezTo>
                <a:cubicBezTo>
                  <a:pt x="971530" y="422821"/>
                  <a:pt x="991871" y="401584"/>
                  <a:pt x="1020145" y="401584"/>
                </a:cubicBezTo>
                <a:close/>
                <a:moveTo>
                  <a:pt x="835024" y="401584"/>
                </a:moveTo>
                <a:cubicBezTo>
                  <a:pt x="846411" y="401584"/>
                  <a:pt x="857029" y="405294"/>
                  <a:pt x="864833" y="412458"/>
                </a:cubicBezTo>
                <a:lnTo>
                  <a:pt x="864833" y="403119"/>
                </a:lnTo>
                <a:lnTo>
                  <a:pt x="880953" y="403119"/>
                </a:lnTo>
                <a:lnTo>
                  <a:pt x="880953" y="496255"/>
                </a:lnTo>
                <a:lnTo>
                  <a:pt x="864833" y="496255"/>
                </a:lnTo>
                <a:lnTo>
                  <a:pt x="864833" y="486916"/>
                </a:lnTo>
                <a:cubicBezTo>
                  <a:pt x="857157" y="493952"/>
                  <a:pt x="846538" y="497790"/>
                  <a:pt x="835024" y="497790"/>
                </a:cubicBezTo>
                <a:cubicBezTo>
                  <a:pt x="807519" y="497790"/>
                  <a:pt x="787305" y="476681"/>
                  <a:pt x="787305" y="449687"/>
                </a:cubicBezTo>
                <a:cubicBezTo>
                  <a:pt x="787305" y="422693"/>
                  <a:pt x="807519" y="401584"/>
                  <a:pt x="835024" y="401584"/>
                </a:cubicBezTo>
                <a:close/>
                <a:moveTo>
                  <a:pt x="622270" y="401584"/>
                </a:moveTo>
                <a:cubicBezTo>
                  <a:pt x="649776" y="401584"/>
                  <a:pt x="669990" y="422693"/>
                  <a:pt x="669990" y="449687"/>
                </a:cubicBezTo>
                <a:cubicBezTo>
                  <a:pt x="669990" y="476681"/>
                  <a:pt x="649776" y="497790"/>
                  <a:pt x="622270" y="497790"/>
                </a:cubicBezTo>
                <a:cubicBezTo>
                  <a:pt x="610884" y="497790"/>
                  <a:pt x="600266" y="494080"/>
                  <a:pt x="592590" y="486916"/>
                </a:cubicBezTo>
                <a:lnTo>
                  <a:pt x="592590" y="530541"/>
                </a:lnTo>
                <a:lnTo>
                  <a:pt x="576470" y="530541"/>
                </a:lnTo>
                <a:lnTo>
                  <a:pt x="576470" y="403119"/>
                </a:lnTo>
                <a:lnTo>
                  <a:pt x="592590" y="403119"/>
                </a:lnTo>
                <a:lnTo>
                  <a:pt x="592590" y="412458"/>
                </a:lnTo>
                <a:cubicBezTo>
                  <a:pt x="600266" y="405422"/>
                  <a:pt x="610884" y="401584"/>
                  <a:pt x="622270" y="401584"/>
                </a:cubicBezTo>
                <a:close/>
                <a:moveTo>
                  <a:pt x="508792" y="401584"/>
                </a:moveTo>
                <a:cubicBezTo>
                  <a:pt x="520178" y="401584"/>
                  <a:pt x="530797" y="405294"/>
                  <a:pt x="538473" y="412458"/>
                </a:cubicBezTo>
                <a:lnTo>
                  <a:pt x="538473" y="403119"/>
                </a:lnTo>
                <a:lnTo>
                  <a:pt x="554593" y="403119"/>
                </a:lnTo>
                <a:lnTo>
                  <a:pt x="554593" y="496255"/>
                </a:lnTo>
                <a:lnTo>
                  <a:pt x="538473" y="496255"/>
                </a:lnTo>
                <a:lnTo>
                  <a:pt x="538473" y="486916"/>
                </a:lnTo>
                <a:cubicBezTo>
                  <a:pt x="530797" y="493952"/>
                  <a:pt x="520178" y="497790"/>
                  <a:pt x="508792" y="497790"/>
                </a:cubicBezTo>
                <a:cubicBezTo>
                  <a:pt x="481287" y="497790"/>
                  <a:pt x="461073" y="476681"/>
                  <a:pt x="461073" y="449687"/>
                </a:cubicBezTo>
                <a:cubicBezTo>
                  <a:pt x="461073" y="422693"/>
                  <a:pt x="481287" y="401584"/>
                  <a:pt x="508792" y="401584"/>
                </a:cubicBezTo>
                <a:close/>
                <a:moveTo>
                  <a:pt x="249087" y="401584"/>
                </a:moveTo>
                <a:cubicBezTo>
                  <a:pt x="275313" y="401584"/>
                  <a:pt x="294375" y="420390"/>
                  <a:pt x="294759" y="453525"/>
                </a:cubicBezTo>
                <a:lnTo>
                  <a:pt x="218894" y="453525"/>
                </a:lnTo>
                <a:cubicBezTo>
                  <a:pt x="220557" y="470157"/>
                  <a:pt x="233223" y="482566"/>
                  <a:pt x="250238" y="482566"/>
                </a:cubicBezTo>
                <a:cubicBezTo>
                  <a:pt x="262008" y="482566"/>
                  <a:pt x="271603" y="477321"/>
                  <a:pt x="277488" y="471436"/>
                </a:cubicBezTo>
                <a:lnTo>
                  <a:pt x="287851" y="482566"/>
                </a:lnTo>
                <a:cubicBezTo>
                  <a:pt x="279791" y="491010"/>
                  <a:pt x="266486" y="497662"/>
                  <a:pt x="250238" y="497662"/>
                </a:cubicBezTo>
                <a:lnTo>
                  <a:pt x="250238" y="497790"/>
                </a:lnTo>
                <a:cubicBezTo>
                  <a:pt x="222604" y="497790"/>
                  <a:pt x="202135" y="476553"/>
                  <a:pt x="202135" y="449687"/>
                </a:cubicBezTo>
                <a:cubicBezTo>
                  <a:pt x="202135" y="422821"/>
                  <a:pt x="222860" y="401584"/>
                  <a:pt x="249087" y="401584"/>
                </a:cubicBezTo>
                <a:close/>
                <a:moveTo>
                  <a:pt x="734980" y="379324"/>
                </a:moveTo>
                <a:lnTo>
                  <a:pt x="751100" y="379324"/>
                </a:lnTo>
                <a:lnTo>
                  <a:pt x="751100" y="403120"/>
                </a:lnTo>
                <a:lnTo>
                  <a:pt x="777454" y="403120"/>
                </a:lnTo>
                <a:lnTo>
                  <a:pt x="777454" y="417704"/>
                </a:lnTo>
                <a:lnTo>
                  <a:pt x="751100" y="417704"/>
                </a:lnTo>
                <a:lnTo>
                  <a:pt x="751100" y="466831"/>
                </a:lnTo>
                <a:cubicBezTo>
                  <a:pt x="751100" y="476298"/>
                  <a:pt x="754682" y="481799"/>
                  <a:pt x="764917" y="481799"/>
                </a:cubicBezTo>
                <a:lnTo>
                  <a:pt x="777454" y="481799"/>
                </a:lnTo>
                <a:lnTo>
                  <a:pt x="777454" y="496256"/>
                </a:lnTo>
                <a:lnTo>
                  <a:pt x="763254" y="496256"/>
                </a:lnTo>
                <a:cubicBezTo>
                  <a:pt x="745343" y="496256"/>
                  <a:pt x="734980" y="486916"/>
                  <a:pt x="734980" y="469262"/>
                </a:cubicBezTo>
                <a:lnTo>
                  <a:pt x="734980" y="417704"/>
                </a:lnTo>
                <a:lnTo>
                  <a:pt x="718093" y="417704"/>
                </a:lnTo>
                <a:lnTo>
                  <a:pt x="718093" y="403120"/>
                </a:lnTo>
                <a:lnTo>
                  <a:pt x="734980" y="403120"/>
                </a:lnTo>
                <a:close/>
                <a:moveTo>
                  <a:pt x="2045279" y="363971"/>
                </a:moveTo>
                <a:lnTo>
                  <a:pt x="2061399" y="363971"/>
                </a:lnTo>
                <a:lnTo>
                  <a:pt x="2061399" y="383545"/>
                </a:lnTo>
                <a:lnTo>
                  <a:pt x="2045279" y="383545"/>
                </a:lnTo>
                <a:close/>
                <a:moveTo>
                  <a:pt x="1696532" y="363971"/>
                </a:moveTo>
                <a:lnTo>
                  <a:pt x="1712652" y="363971"/>
                </a:lnTo>
                <a:lnTo>
                  <a:pt x="1712652" y="383545"/>
                </a:lnTo>
                <a:lnTo>
                  <a:pt x="1696532" y="383545"/>
                </a:lnTo>
                <a:close/>
                <a:moveTo>
                  <a:pt x="1658535" y="363971"/>
                </a:moveTo>
                <a:lnTo>
                  <a:pt x="1674655" y="363971"/>
                </a:lnTo>
                <a:lnTo>
                  <a:pt x="1674655" y="496255"/>
                </a:lnTo>
                <a:lnTo>
                  <a:pt x="1658535" y="496255"/>
                </a:lnTo>
                <a:lnTo>
                  <a:pt x="1658535" y="486915"/>
                </a:lnTo>
                <a:cubicBezTo>
                  <a:pt x="1650859" y="493952"/>
                  <a:pt x="1640241" y="497790"/>
                  <a:pt x="1628854" y="497790"/>
                </a:cubicBezTo>
                <a:cubicBezTo>
                  <a:pt x="1601349" y="497790"/>
                  <a:pt x="1581135" y="476681"/>
                  <a:pt x="1581135" y="449687"/>
                </a:cubicBezTo>
                <a:cubicBezTo>
                  <a:pt x="1581135" y="422693"/>
                  <a:pt x="1601349" y="401584"/>
                  <a:pt x="1628854" y="401584"/>
                </a:cubicBezTo>
                <a:cubicBezTo>
                  <a:pt x="1640241" y="401584"/>
                  <a:pt x="1650859" y="405294"/>
                  <a:pt x="1658535" y="412458"/>
                </a:cubicBezTo>
                <a:close/>
                <a:moveTo>
                  <a:pt x="1109954" y="363971"/>
                </a:moveTo>
                <a:lnTo>
                  <a:pt x="1132087" y="363971"/>
                </a:lnTo>
                <a:lnTo>
                  <a:pt x="1132087" y="378555"/>
                </a:lnTo>
                <a:lnTo>
                  <a:pt x="1112641" y="378555"/>
                </a:lnTo>
                <a:cubicBezTo>
                  <a:pt x="1104581" y="378555"/>
                  <a:pt x="1098440" y="382266"/>
                  <a:pt x="1098440" y="390325"/>
                </a:cubicBezTo>
                <a:cubicBezTo>
                  <a:pt x="1098440" y="398897"/>
                  <a:pt x="1105860" y="403247"/>
                  <a:pt x="1112513" y="403247"/>
                </a:cubicBezTo>
                <a:lnTo>
                  <a:pt x="1132215" y="403247"/>
                </a:lnTo>
                <a:lnTo>
                  <a:pt x="1132215" y="417703"/>
                </a:lnTo>
                <a:lnTo>
                  <a:pt x="1106244" y="417703"/>
                </a:lnTo>
                <a:lnTo>
                  <a:pt x="1105988" y="417575"/>
                </a:lnTo>
                <a:lnTo>
                  <a:pt x="1105988" y="496255"/>
                </a:lnTo>
                <a:lnTo>
                  <a:pt x="1090125" y="496255"/>
                </a:lnTo>
                <a:lnTo>
                  <a:pt x="1090125" y="417575"/>
                </a:lnTo>
                <a:lnTo>
                  <a:pt x="1073877" y="417575"/>
                </a:lnTo>
                <a:lnTo>
                  <a:pt x="1073877" y="403119"/>
                </a:lnTo>
                <a:lnTo>
                  <a:pt x="1089613" y="403119"/>
                </a:lnTo>
                <a:cubicBezTo>
                  <a:pt x="1085263" y="399025"/>
                  <a:pt x="1082704" y="393012"/>
                  <a:pt x="1082704" y="386743"/>
                </a:cubicBezTo>
                <a:cubicBezTo>
                  <a:pt x="1082704" y="373694"/>
                  <a:pt x="1093579" y="363971"/>
                  <a:pt x="1109954" y="363971"/>
                </a:cubicBezTo>
                <a:close/>
                <a:moveTo>
                  <a:pt x="902701" y="363971"/>
                </a:moveTo>
                <a:lnTo>
                  <a:pt x="918821" y="363971"/>
                </a:lnTo>
                <a:lnTo>
                  <a:pt x="918821" y="496255"/>
                </a:lnTo>
                <a:lnTo>
                  <a:pt x="902701" y="496255"/>
                </a:lnTo>
                <a:close/>
                <a:moveTo>
                  <a:pt x="685470" y="363971"/>
                </a:moveTo>
                <a:lnTo>
                  <a:pt x="701590" y="363971"/>
                </a:lnTo>
                <a:lnTo>
                  <a:pt x="701590" y="383545"/>
                </a:lnTo>
                <a:lnTo>
                  <a:pt x="685470" y="383545"/>
                </a:lnTo>
                <a:close/>
                <a:moveTo>
                  <a:pt x="107336" y="363971"/>
                </a:moveTo>
                <a:lnTo>
                  <a:pt x="123456" y="363971"/>
                </a:lnTo>
                <a:lnTo>
                  <a:pt x="123456" y="413481"/>
                </a:lnTo>
                <a:cubicBezTo>
                  <a:pt x="130492" y="404782"/>
                  <a:pt x="141622" y="401584"/>
                  <a:pt x="152497" y="401584"/>
                </a:cubicBezTo>
                <a:cubicBezTo>
                  <a:pt x="173606" y="401584"/>
                  <a:pt x="188574" y="416296"/>
                  <a:pt x="188574" y="439452"/>
                </a:cubicBezTo>
                <a:lnTo>
                  <a:pt x="188574" y="496255"/>
                </a:lnTo>
                <a:lnTo>
                  <a:pt x="172454" y="496255"/>
                </a:lnTo>
                <a:lnTo>
                  <a:pt x="172454" y="440348"/>
                </a:lnTo>
                <a:cubicBezTo>
                  <a:pt x="172454" y="426787"/>
                  <a:pt x="163499" y="416680"/>
                  <a:pt x="148915" y="416680"/>
                </a:cubicBezTo>
                <a:cubicBezTo>
                  <a:pt x="135609" y="416680"/>
                  <a:pt x="126654" y="424100"/>
                  <a:pt x="123456" y="435870"/>
                </a:cubicBezTo>
                <a:lnTo>
                  <a:pt x="123456" y="496255"/>
                </a:lnTo>
                <a:lnTo>
                  <a:pt x="107336" y="496255"/>
                </a:lnTo>
                <a:close/>
                <a:moveTo>
                  <a:pt x="0" y="363971"/>
                </a:moveTo>
                <a:lnTo>
                  <a:pt x="92368" y="363971"/>
                </a:lnTo>
                <a:lnTo>
                  <a:pt x="92368" y="380347"/>
                </a:lnTo>
                <a:lnTo>
                  <a:pt x="54628" y="380347"/>
                </a:lnTo>
                <a:lnTo>
                  <a:pt x="54628" y="496255"/>
                </a:lnTo>
                <a:lnTo>
                  <a:pt x="37613" y="496255"/>
                </a:lnTo>
                <a:lnTo>
                  <a:pt x="37613" y="380347"/>
                </a:lnTo>
                <a:lnTo>
                  <a:pt x="0" y="380347"/>
                </a:lnTo>
                <a:close/>
                <a:moveTo>
                  <a:pt x="1223432" y="362436"/>
                </a:moveTo>
                <a:cubicBezTo>
                  <a:pt x="1238912" y="362436"/>
                  <a:pt x="1251706" y="368577"/>
                  <a:pt x="1260661" y="379451"/>
                </a:cubicBezTo>
                <a:lnTo>
                  <a:pt x="1248635" y="391349"/>
                </a:lnTo>
                <a:cubicBezTo>
                  <a:pt x="1241727" y="383161"/>
                  <a:pt x="1234434" y="378684"/>
                  <a:pt x="1222793" y="378684"/>
                </a:cubicBezTo>
                <a:cubicBezTo>
                  <a:pt x="1211151" y="378684"/>
                  <a:pt x="1201683" y="384952"/>
                  <a:pt x="1201683" y="395955"/>
                </a:cubicBezTo>
                <a:cubicBezTo>
                  <a:pt x="1201683" y="405678"/>
                  <a:pt x="1207313" y="412202"/>
                  <a:pt x="1221257" y="418343"/>
                </a:cubicBezTo>
                <a:lnTo>
                  <a:pt x="1233411" y="423588"/>
                </a:lnTo>
                <a:cubicBezTo>
                  <a:pt x="1251322" y="431392"/>
                  <a:pt x="1264627" y="442395"/>
                  <a:pt x="1264627" y="461073"/>
                </a:cubicBezTo>
                <a:cubicBezTo>
                  <a:pt x="1264627" y="482694"/>
                  <a:pt x="1248507" y="497790"/>
                  <a:pt x="1222537" y="497790"/>
                </a:cubicBezTo>
                <a:cubicBezTo>
                  <a:pt x="1203219" y="497790"/>
                  <a:pt x="1187227" y="488451"/>
                  <a:pt x="1179295" y="477321"/>
                </a:cubicBezTo>
                <a:lnTo>
                  <a:pt x="1179295" y="477193"/>
                </a:lnTo>
                <a:lnTo>
                  <a:pt x="1192216" y="465935"/>
                </a:lnTo>
                <a:cubicBezTo>
                  <a:pt x="1198613" y="474122"/>
                  <a:pt x="1209487" y="481415"/>
                  <a:pt x="1222409" y="481415"/>
                </a:cubicBezTo>
                <a:cubicBezTo>
                  <a:pt x="1237761" y="481415"/>
                  <a:pt x="1247484" y="474378"/>
                  <a:pt x="1247484" y="462864"/>
                </a:cubicBezTo>
                <a:cubicBezTo>
                  <a:pt x="1247484" y="450710"/>
                  <a:pt x="1240064" y="444442"/>
                  <a:pt x="1225863" y="438301"/>
                </a:cubicBezTo>
                <a:lnTo>
                  <a:pt x="1213709" y="433055"/>
                </a:lnTo>
                <a:cubicBezTo>
                  <a:pt x="1193496" y="424484"/>
                  <a:pt x="1184668" y="412202"/>
                  <a:pt x="1184668" y="395571"/>
                </a:cubicBezTo>
                <a:cubicBezTo>
                  <a:pt x="1184668" y="375485"/>
                  <a:pt x="1203730" y="362436"/>
                  <a:pt x="1223432" y="362436"/>
                </a:cubicBezTo>
                <a:close/>
                <a:moveTo>
                  <a:pt x="411051" y="362436"/>
                </a:moveTo>
                <a:cubicBezTo>
                  <a:pt x="427682" y="362436"/>
                  <a:pt x="442651" y="367809"/>
                  <a:pt x="454037" y="378044"/>
                </a:cubicBezTo>
                <a:lnTo>
                  <a:pt x="444058" y="390965"/>
                </a:lnTo>
                <a:cubicBezTo>
                  <a:pt x="435486" y="383673"/>
                  <a:pt x="424228" y="378684"/>
                  <a:pt x="410923" y="378684"/>
                </a:cubicBezTo>
                <a:cubicBezTo>
                  <a:pt x="381882" y="378684"/>
                  <a:pt x="360389" y="401072"/>
                  <a:pt x="360389" y="430113"/>
                </a:cubicBezTo>
                <a:cubicBezTo>
                  <a:pt x="360389" y="459154"/>
                  <a:pt x="381882" y="481542"/>
                  <a:pt x="410923" y="481542"/>
                </a:cubicBezTo>
                <a:cubicBezTo>
                  <a:pt x="424228" y="481542"/>
                  <a:pt x="435358" y="476553"/>
                  <a:pt x="444058" y="469261"/>
                </a:cubicBezTo>
                <a:lnTo>
                  <a:pt x="454037" y="482182"/>
                </a:lnTo>
                <a:cubicBezTo>
                  <a:pt x="442651" y="492417"/>
                  <a:pt x="427682" y="497790"/>
                  <a:pt x="411051" y="497790"/>
                </a:cubicBezTo>
                <a:cubicBezTo>
                  <a:pt x="373055" y="497790"/>
                  <a:pt x="343118" y="468493"/>
                  <a:pt x="343118" y="430113"/>
                </a:cubicBezTo>
                <a:cubicBezTo>
                  <a:pt x="343118" y="391733"/>
                  <a:pt x="373055" y="362436"/>
                  <a:pt x="411051" y="362436"/>
                </a:cubicBezTo>
                <a:close/>
                <a:moveTo>
                  <a:pt x="531565" y="228617"/>
                </a:moveTo>
                <a:lnTo>
                  <a:pt x="531773" y="228806"/>
                </a:lnTo>
                <a:lnTo>
                  <a:pt x="531693" y="228873"/>
                </a:lnTo>
                <a:close/>
                <a:moveTo>
                  <a:pt x="1041766" y="179234"/>
                </a:moveTo>
                <a:lnTo>
                  <a:pt x="1041778" y="179298"/>
                </a:lnTo>
                <a:lnTo>
                  <a:pt x="1041766" y="179362"/>
                </a:lnTo>
                <a:close/>
                <a:moveTo>
                  <a:pt x="1703440" y="124735"/>
                </a:moveTo>
                <a:cubicBezTo>
                  <a:pt x="1672992" y="124735"/>
                  <a:pt x="1651115" y="148274"/>
                  <a:pt x="1651115" y="179362"/>
                </a:cubicBezTo>
                <a:cubicBezTo>
                  <a:pt x="1651115" y="210450"/>
                  <a:pt x="1672608" y="233990"/>
                  <a:pt x="1703440" y="233990"/>
                </a:cubicBezTo>
                <a:cubicBezTo>
                  <a:pt x="1734272" y="233990"/>
                  <a:pt x="1755765" y="210450"/>
                  <a:pt x="1755765" y="179362"/>
                </a:cubicBezTo>
                <a:cubicBezTo>
                  <a:pt x="1755765" y="148274"/>
                  <a:pt x="1733888" y="124735"/>
                  <a:pt x="1703440" y="124735"/>
                </a:cubicBezTo>
                <a:close/>
                <a:moveTo>
                  <a:pt x="923555" y="124735"/>
                </a:moveTo>
                <a:cubicBezTo>
                  <a:pt x="893107" y="124735"/>
                  <a:pt x="871230" y="148274"/>
                  <a:pt x="871230" y="179362"/>
                </a:cubicBezTo>
                <a:cubicBezTo>
                  <a:pt x="871230" y="210450"/>
                  <a:pt x="892723" y="233990"/>
                  <a:pt x="923555" y="233990"/>
                </a:cubicBezTo>
                <a:cubicBezTo>
                  <a:pt x="954387" y="233990"/>
                  <a:pt x="975880" y="210450"/>
                  <a:pt x="975880" y="179362"/>
                </a:cubicBezTo>
                <a:cubicBezTo>
                  <a:pt x="975880" y="148274"/>
                  <a:pt x="954003" y="124735"/>
                  <a:pt x="923555" y="124735"/>
                </a:cubicBezTo>
                <a:close/>
                <a:moveTo>
                  <a:pt x="1991803" y="87250"/>
                </a:moveTo>
                <a:cubicBezTo>
                  <a:pt x="2016878" y="87250"/>
                  <a:pt x="2035940" y="97229"/>
                  <a:pt x="2047710" y="114756"/>
                </a:cubicBezTo>
                <a:cubicBezTo>
                  <a:pt x="2064597" y="92623"/>
                  <a:pt x="2089672" y="87250"/>
                  <a:pt x="2106815" y="87250"/>
                </a:cubicBezTo>
                <a:cubicBezTo>
                  <a:pt x="2150825" y="87250"/>
                  <a:pt x="2175900" y="117954"/>
                  <a:pt x="2175900" y="164010"/>
                </a:cubicBezTo>
                <a:lnTo>
                  <a:pt x="2175900" y="268532"/>
                </a:lnTo>
                <a:lnTo>
                  <a:pt x="2136496" y="268532"/>
                </a:lnTo>
                <a:lnTo>
                  <a:pt x="2136496" y="164650"/>
                </a:lnTo>
                <a:cubicBezTo>
                  <a:pt x="2136496" y="145332"/>
                  <a:pt x="2125366" y="124735"/>
                  <a:pt x="2099651" y="124735"/>
                </a:cubicBezTo>
                <a:cubicBezTo>
                  <a:pt x="2081740" y="124735"/>
                  <a:pt x="2067412" y="135481"/>
                  <a:pt x="2060631" y="155823"/>
                </a:cubicBezTo>
                <a:cubicBezTo>
                  <a:pt x="2061015" y="158637"/>
                  <a:pt x="2061015" y="161196"/>
                  <a:pt x="2061015" y="164010"/>
                </a:cubicBezTo>
                <a:lnTo>
                  <a:pt x="2061015" y="268532"/>
                </a:lnTo>
                <a:lnTo>
                  <a:pt x="2021611" y="268532"/>
                </a:lnTo>
                <a:lnTo>
                  <a:pt x="2021611" y="164650"/>
                </a:lnTo>
                <a:cubicBezTo>
                  <a:pt x="2021611" y="145332"/>
                  <a:pt x="2010225" y="124735"/>
                  <a:pt x="1984383" y="124735"/>
                </a:cubicBezTo>
                <a:cubicBezTo>
                  <a:pt x="1966856" y="124735"/>
                  <a:pt x="1952143" y="135481"/>
                  <a:pt x="1945747" y="155055"/>
                </a:cubicBezTo>
                <a:lnTo>
                  <a:pt x="1945619" y="155055"/>
                </a:lnTo>
                <a:lnTo>
                  <a:pt x="1945619" y="268532"/>
                </a:lnTo>
                <a:lnTo>
                  <a:pt x="1906215" y="268532"/>
                </a:lnTo>
                <a:lnTo>
                  <a:pt x="1906215" y="90065"/>
                </a:lnTo>
                <a:lnTo>
                  <a:pt x="1945619" y="90065"/>
                </a:lnTo>
                <a:lnTo>
                  <a:pt x="1945619" y="106824"/>
                </a:lnTo>
                <a:cubicBezTo>
                  <a:pt x="1957772" y="92879"/>
                  <a:pt x="1975299" y="87250"/>
                  <a:pt x="1991803" y="87250"/>
                </a:cubicBezTo>
                <a:close/>
                <a:moveTo>
                  <a:pt x="1703440" y="87250"/>
                </a:moveTo>
                <a:cubicBezTo>
                  <a:pt x="1756789" y="87250"/>
                  <a:pt x="1796192" y="127165"/>
                  <a:pt x="1796192" y="179362"/>
                </a:cubicBezTo>
                <a:cubicBezTo>
                  <a:pt x="1796192" y="231559"/>
                  <a:pt x="1756405" y="271475"/>
                  <a:pt x="1703440" y="271475"/>
                </a:cubicBezTo>
                <a:cubicBezTo>
                  <a:pt x="1650475" y="271475"/>
                  <a:pt x="1610688" y="231559"/>
                  <a:pt x="1610688" y="179362"/>
                </a:cubicBezTo>
                <a:cubicBezTo>
                  <a:pt x="1610688" y="127293"/>
                  <a:pt x="1650092" y="87250"/>
                  <a:pt x="1703440" y="87250"/>
                </a:cubicBezTo>
                <a:close/>
                <a:moveTo>
                  <a:pt x="1134134" y="87250"/>
                </a:moveTo>
                <a:cubicBezTo>
                  <a:pt x="1162792" y="87250"/>
                  <a:pt x="1186075" y="99020"/>
                  <a:pt x="1202579" y="116803"/>
                </a:cubicBezTo>
                <a:lnTo>
                  <a:pt x="1175713" y="144309"/>
                </a:lnTo>
                <a:cubicBezTo>
                  <a:pt x="1166374" y="133562"/>
                  <a:pt x="1152813" y="125374"/>
                  <a:pt x="1134134" y="125374"/>
                </a:cubicBezTo>
                <a:cubicBezTo>
                  <a:pt x="1103686" y="125374"/>
                  <a:pt x="1082193" y="148147"/>
                  <a:pt x="1082193" y="179234"/>
                </a:cubicBezTo>
                <a:cubicBezTo>
                  <a:pt x="1082193" y="210322"/>
                  <a:pt x="1103686" y="233095"/>
                  <a:pt x="1134134" y="233095"/>
                </a:cubicBezTo>
                <a:cubicBezTo>
                  <a:pt x="1152685" y="233095"/>
                  <a:pt x="1166374" y="224907"/>
                  <a:pt x="1175713" y="214160"/>
                </a:cubicBezTo>
                <a:lnTo>
                  <a:pt x="1202579" y="241666"/>
                </a:lnTo>
                <a:cubicBezTo>
                  <a:pt x="1186075" y="259577"/>
                  <a:pt x="1162792" y="271347"/>
                  <a:pt x="1134134" y="271347"/>
                </a:cubicBezTo>
                <a:cubicBezTo>
                  <a:pt x="1094411" y="271347"/>
                  <a:pt x="1062316" y="248895"/>
                  <a:pt x="1048750" y="215648"/>
                </a:cubicBezTo>
                <a:lnTo>
                  <a:pt x="1041778" y="179298"/>
                </a:lnTo>
                <a:lnTo>
                  <a:pt x="1048750" y="143003"/>
                </a:lnTo>
                <a:cubicBezTo>
                  <a:pt x="1062316" y="109774"/>
                  <a:pt x="1094411" y="87250"/>
                  <a:pt x="1134134" y="87250"/>
                </a:cubicBezTo>
                <a:close/>
                <a:moveTo>
                  <a:pt x="923555" y="87250"/>
                </a:moveTo>
                <a:cubicBezTo>
                  <a:pt x="976904" y="87250"/>
                  <a:pt x="1016307" y="127165"/>
                  <a:pt x="1016307" y="179362"/>
                </a:cubicBezTo>
                <a:cubicBezTo>
                  <a:pt x="1016307" y="231559"/>
                  <a:pt x="976520" y="271475"/>
                  <a:pt x="923555" y="271475"/>
                </a:cubicBezTo>
                <a:cubicBezTo>
                  <a:pt x="870590" y="271475"/>
                  <a:pt x="830803" y="231559"/>
                  <a:pt x="830803" y="179362"/>
                </a:cubicBezTo>
                <a:cubicBezTo>
                  <a:pt x="830803" y="127293"/>
                  <a:pt x="870207" y="87250"/>
                  <a:pt x="923555" y="87250"/>
                </a:cubicBezTo>
                <a:close/>
                <a:moveTo>
                  <a:pt x="237062" y="61024"/>
                </a:moveTo>
                <a:lnTo>
                  <a:pt x="121921" y="175781"/>
                </a:lnTo>
                <a:lnTo>
                  <a:pt x="38508" y="92752"/>
                </a:lnTo>
                <a:lnTo>
                  <a:pt x="38508" y="234375"/>
                </a:lnTo>
                <a:lnTo>
                  <a:pt x="435615" y="234375"/>
                </a:lnTo>
                <a:lnTo>
                  <a:pt x="435615" y="92880"/>
                </a:lnTo>
                <a:lnTo>
                  <a:pt x="352202" y="175909"/>
                </a:lnTo>
                <a:lnTo>
                  <a:pt x="237062" y="61152"/>
                </a:lnTo>
                <a:close/>
                <a:moveTo>
                  <a:pt x="727944" y="48231"/>
                </a:moveTo>
                <a:lnTo>
                  <a:pt x="767348" y="48231"/>
                </a:lnTo>
                <a:lnTo>
                  <a:pt x="767348" y="90193"/>
                </a:lnTo>
                <a:lnTo>
                  <a:pt x="812124" y="90193"/>
                </a:lnTo>
                <a:lnTo>
                  <a:pt x="812124" y="125119"/>
                </a:lnTo>
                <a:lnTo>
                  <a:pt x="767348" y="125119"/>
                </a:lnTo>
                <a:lnTo>
                  <a:pt x="767348" y="206101"/>
                </a:lnTo>
                <a:cubicBezTo>
                  <a:pt x="767348" y="224268"/>
                  <a:pt x="772337" y="232456"/>
                  <a:pt x="792806" y="232456"/>
                </a:cubicBezTo>
                <a:lnTo>
                  <a:pt x="812124" y="232456"/>
                </a:lnTo>
                <a:lnTo>
                  <a:pt x="812124" y="268533"/>
                </a:lnTo>
                <a:lnTo>
                  <a:pt x="782700" y="268533"/>
                </a:lnTo>
                <a:cubicBezTo>
                  <a:pt x="748285" y="268533"/>
                  <a:pt x="727944" y="248192"/>
                  <a:pt x="727944" y="214289"/>
                </a:cubicBezTo>
                <a:lnTo>
                  <a:pt x="727944" y="125119"/>
                </a:lnTo>
                <a:lnTo>
                  <a:pt x="698775" y="125119"/>
                </a:lnTo>
                <a:lnTo>
                  <a:pt x="698775" y="90193"/>
                </a:lnTo>
                <a:lnTo>
                  <a:pt x="727944" y="90193"/>
                </a:lnTo>
                <a:close/>
                <a:moveTo>
                  <a:pt x="1828303" y="19445"/>
                </a:moveTo>
                <a:lnTo>
                  <a:pt x="1867707" y="19445"/>
                </a:lnTo>
                <a:lnTo>
                  <a:pt x="1867707" y="268532"/>
                </a:lnTo>
                <a:lnTo>
                  <a:pt x="1828303" y="268532"/>
                </a:lnTo>
                <a:close/>
                <a:moveTo>
                  <a:pt x="1416484" y="19445"/>
                </a:moveTo>
                <a:lnTo>
                  <a:pt x="1455888" y="19445"/>
                </a:lnTo>
                <a:lnTo>
                  <a:pt x="1455888" y="106952"/>
                </a:lnTo>
                <a:cubicBezTo>
                  <a:pt x="1468425" y="93391"/>
                  <a:pt x="1487487" y="87378"/>
                  <a:pt x="1506038" y="87378"/>
                </a:cubicBezTo>
                <a:cubicBezTo>
                  <a:pt x="1550431" y="87378"/>
                  <a:pt x="1578832" y="118082"/>
                  <a:pt x="1578832" y="164138"/>
                </a:cubicBezTo>
                <a:lnTo>
                  <a:pt x="1578832" y="268660"/>
                </a:lnTo>
                <a:lnTo>
                  <a:pt x="1539429" y="268660"/>
                </a:lnTo>
                <a:lnTo>
                  <a:pt x="1539429" y="164778"/>
                </a:lnTo>
                <a:cubicBezTo>
                  <a:pt x="1539429" y="145460"/>
                  <a:pt x="1525100" y="124863"/>
                  <a:pt x="1498618" y="124863"/>
                </a:cubicBezTo>
                <a:cubicBezTo>
                  <a:pt x="1478276" y="124863"/>
                  <a:pt x="1462796" y="135609"/>
                  <a:pt x="1456016" y="156206"/>
                </a:cubicBezTo>
                <a:lnTo>
                  <a:pt x="1455888" y="156078"/>
                </a:lnTo>
                <a:lnTo>
                  <a:pt x="1455888" y="268532"/>
                </a:lnTo>
                <a:lnTo>
                  <a:pt x="1416484" y="268532"/>
                </a:lnTo>
                <a:close/>
                <a:moveTo>
                  <a:pt x="1231236" y="19445"/>
                </a:moveTo>
                <a:lnTo>
                  <a:pt x="1270640" y="19445"/>
                </a:lnTo>
                <a:lnTo>
                  <a:pt x="1270640" y="170791"/>
                </a:lnTo>
                <a:lnTo>
                  <a:pt x="1342283" y="90065"/>
                </a:lnTo>
                <a:lnTo>
                  <a:pt x="1388851" y="90065"/>
                </a:lnTo>
                <a:lnTo>
                  <a:pt x="1314393" y="174629"/>
                </a:lnTo>
                <a:lnTo>
                  <a:pt x="1397806" y="268532"/>
                </a:lnTo>
                <a:lnTo>
                  <a:pt x="1349447" y="268532"/>
                </a:lnTo>
                <a:lnTo>
                  <a:pt x="1270640" y="179362"/>
                </a:lnTo>
                <a:lnTo>
                  <a:pt x="1270640" y="268532"/>
                </a:lnTo>
                <a:lnTo>
                  <a:pt x="1231236" y="268532"/>
                </a:lnTo>
                <a:close/>
                <a:moveTo>
                  <a:pt x="615746" y="16375"/>
                </a:moveTo>
                <a:cubicBezTo>
                  <a:pt x="644659" y="16375"/>
                  <a:pt x="667559" y="26226"/>
                  <a:pt x="685853" y="47975"/>
                </a:cubicBezTo>
                <a:lnTo>
                  <a:pt x="657708" y="77144"/>
                </a:lnTo>
                <a:cubicBezTo>
                  <a:pt x="644659" y="61664"/>
                  <a:pt x="633400" y="55011"/>
                  <a:pt x="615362" y="55011"/>
                </a:cubicBezTo>
                <a:cubicBezTo>
                  <a:pt x="598474" y="55011"/>
                  <a:pt x="582227" y="64862"/>
                  <a:pt x="582227" y="82005"/>
                </a:cubicBezTo>
                <a:cubicBezTo>
                  <a:pt x="582227" y="98125"/>
                  <a:pt x="593485" y="109767"/>
                  <a:pt x="618560" y="120257"/>
                </a:cubicBezTo>
                <a:lnTo>
                  <a:pt x="637878" y="128957"/>
                </a:lnTo>
                <a:cubicBezTo>
                  <a:pt x="672036" y="143669"/>
                  <a:pt x="695320" y="165418"/>
                  <a:pt x="695320" y="200216"/>
                </a:cubicBezTo>
                <a:cubicBezTo>
                  <a:pt x="695320" y="242306"/>
                  <a:pt x="663977" y="271091"/>
                  <a:pt x="615746" y="271091"/>
                </a:cubicBezTo>
                <a:cubicBezTo>
                  <a:pt x="596876" y="271091"/>
                  <a:pt x="579764" y="266870"/>
                  <a:pt x="565404" y="259449"/>
                </a:cubicBezTo>
                <a:lnTo>
                  <a:pt x="531773" y="228806"/>
                </a:lnTo>
                <a:lnTo>
                  <a:pt x="562653" y="202903"/>
                </a:lnTo>
                <a:cubicBezTo>
                  <a:pt x="574295" y="218639"/>
                  <a:pt x="593613" y="232711"/>
                  <a:pt x="615490" y="232711"/>
                </a:cubicBezTo>
                <a:cubicBezTo>
                  <a:pt x="639797" y="232711"/>
                  <a:pt x="653870" y="221837"/>
                  <a:pt x="653870" y="203926"/>
                </a:cubicBezTo>
                <a:cubicBezTo>
                  <a:pt x="653870" y="186015"/>
                  <a:pt x="642228" y="174501"/>
                  <a:pt x="617537" y="163499"/>
                </a:cubicBezTo>
                <a:lnTo>
                  <a:pt x="597835" y="155055"/>
                </a:lnTo>
                <a:cubicBezTo>
                  <a:pt x="560094" y="138552"/>
                  <a:pt x="541416" y="114628"/>
                  <a:pt x="541416" y="82389"/>
                </a:cubicBezTo>
                <a:cubicBezTo>
                  <a:pt x="541416" y="42346"/>
                  <a:pt x="577749" y="16375"/>
                  <a:pt x="615746" y="16375"/>
                </a:cubicBezTo>
                <a:close/>
                <a:moveTo>
                  <a:pt x="0" y="0"/>
                </a:moveTo>
                <a:lnTo>
                  <a:pt x="121921" y="121409"/>
                </a:lnTo>
                <a:lnTo>
                  <a:pt x="237062" y="6780"/>
                </a:lnTo>
                <a:lnTo>
                  <a:pt x="352202" y="121537"/>
                </a:lnTo>
                <a:lnTo>
                  <a:pt x="474123" y="0"/>
                </a:lnTo>
                <a:lnTo>
                  <a:pt x="474123" y="271348"/>
                </a:lnTo>
                <a:lnTo>
                  <a:pt x="0" y="271348"/>
                </a:lnTo>
                <a:close/>
              </a:path>
            </a:pathLst>
          </a:custGeom>
          <a:solidFill>
            <a:srgbClr val="FFFFFF"/>
          </a:solidFill>
          <a:ln w="12775" cap="flat">
            <a:noFill/>
            <a:prstDash val="solid"/>
            <a:miter/>
          </a:ln>
        </p:spPr>
        <p:txBody>
          <a:bodyPr rtlCol="0" anchor="ctr"/>
          <a:lstStyle/>
          <a:p>
            <a:endParaRPr lang="sv-SE" dirty="0"/>
          </a:p>
        </p:txBody>
      </p:sp>
    </p:spTree>
    <p:extLst>
      <p:ext uri="{BB962C8B-B14F-4D97-AF65-F5344CB8AC3E}">
        <p14:creationId xmlns:p14="http://schemas.microsoft.com/office/powerpoint/2010/main" val="3222227697"/>
      </p:ext>
    </p:extLst>
  </p:cSld>
  <p:clrMapOvr>
    <a:masterClrMapping/>
  </p:clrMapOvr>
  <p:extLst>
    <p:ext uri="{DCECCB84-F9BA-43D5-87BE-67443E8EF086}">
      <p15:sldGuideLst xmlns:p15="http://schemas.microsoft.com/office/powerpoint/2012/main">
        <p15:guide id="2" pos="3749">
          <p15:clr>
            <a:srgbClr val="FBAE40"/>
          </p15:clr>
        </p15:guide>
        <p15:guide id="3" pos="393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ktionssida">
    <p:bg>
      <p:bgPr>
        <a:solidFill>
          <a:schemeClr val="bg1"/>
        </a:solidFill>
        <a:effectLst/>
      </p:bgPr>
    </p:bg>
    <p:spTree>
      <p:nvGrpSpPr>
        <p:cNvPr id="1" name=""/>
        <p:cNvGrpSpPr/>
        <p:nvPr/>
      </p:nvGrpSpPr>
      <p:grpSpPr>
        <a:xfrm>
          <a:off x="0" y="0"/>
          <a:ext cx="0" cy="0"/>
          <a:chOff x="0" y="0"/>
          <a:chExt cx="0" cy="0"/>
        </a:xfrm>
      </p:grpSpPr>
      <p:sp>
        <p:nvSpPr>
          <p:cNvPr id="4" name="Platshållare för bild 10">
            <a:extLst>
              <a:ext uri="{FF2B5EF4-FFF2-40B4-BE49-F238E27FC236}">
                <a16:creationId xmlns:a16="http://schemas.microsoft.com/office/drawing/2014/main" id="{C07A742E-10C4-7686-12AC-BCF1AA136A5D}"/>
              </a:ext>
            </a:extLst>
          </p:cNvPr>
          <p:cNvSpPr>
            <a:spLocks noGrp="1"/>
          </p:cNvSpPr>
          <p:nvPr>
            <p:ph type="pic" sz="quarter" idx="14" hasCustomPrompt="1"/>
          </p:nvPr>
        </p:nvSpPr>
        <p:spPr>
          <a:xfrm>
            <a:off x="0" y="0"/>
            <a:ext cx="12192000" cy="6858000"/>
          </a:xfrm>
          <a:custGeom>
            <a:avLst/>
            <a:gdLst>
              <a:gd name="connsiteX0" fmla="*/ 11608714 w 12192000"/>
              <a:gd name="connsiteY0" fmla="*/ 6231035 h 6858000"/>
              <a:gd name="connsiteX1" fmla="*/ 11638139 w 12192000"/>
              <a:gd name="connsiteY1" fmla="*/ 6246131 h 6858000"/>
              <a:gd name="connsiteX2" fmla="*/ 11638139 w 12192000"/>
              <a:gd name="connsiteY2" fmla="*/ 6281953 h 6858000"/>
              <a:gd name="connsiteX3" fmla="*/ 11608714 w 12192000"/>
              <a:gd name="connsiteY3" fmla="*/ 6297049 h 6858000"/>
              <a:gd name="connsiteX4" fmla="*/ 11577243 w 12192000"/>
              <a:gd name="connsiteY4" fmla="*/ 6264042 h 6858000"/>
              <a:gd name="connsiteX5" fmla="*/ 11608714 w 12192000"/>
              <a:gd name="connsiteY5" fmla="*/ 6231035 h 6858000"/>
              <a:gd name="connsiteX6" fmla="*/ 11364488 w 12192000"/>
              <a:gd name="connsiteY6" fmla="*/ 6231035 h 6858000"/>
              <a:gd name="connsiteX7" fmla="*/ 11393913 w 12192000"/>
              <a:gd name="connsiteY7" fmla="*/ 6246131 h 6858000"/>
              <a:gd name="connsiteX8" fmla="*/ 11393913 w 12192000"/>
              <a:gd name="connsiteY8" fmla="*/ 6281953 h 6858000"/>
              <a:gd name="connsiteX9" fmla="*/ 11364488 w 12192000"/>
              <a:gd name="connsiteY9" fmla="*/ 6297049 h 6858000"/>
              <a:gd name="connsiteX10" fmla="*/ 11333016 w 12192000"/>
              <a:gd name="connsiteY10" fmla="*/ 6264042 h 6858000"/>
              <a:gd name="connsiteX11" fmla="*/ 11364488 w 12192000"/>
              <a:gd name="connsiteY11" fmla="*/ 6231035 h 6858000"/>
              <a:gd name="connsiteX12" fmla="*/ 11112586 w 12192000"/>
              <a:gd name="connsiteY12" fmla="*/ 6231035 h 6858000"/>
              <a:gd name="connsiteX13" fmla="*/ 11142011 w 12192000"/>
              <a:gd name="connsiteY13" fmla="*/ 6246131 h 6858000"/>
              <a:gd name="connsiteX14" fmla="*/ 11142011 w 12192000"/>
              <a:gd name="connsiteY14" fmla="*/ 6281952 h 6858000"/>
              <a:gd name="connsiteX15" fmla="*/ 11112586 w 12192000"/>
              <a:gd name="connsiteY15" fmla="*/ 6297049 h 6858000"/>
              <a:gd name="connsiteX16" fmla="*/ 11081114 w 12192000"/>
              <a:gd name="connsiteY16" fmla="*/ 6264042 h 6858000"/>
              <a:gd name="connsiteX17" fmla="*/ 11112586 w 12192000"/>
              <a:gd name="connsiteY17" fmla="*/ 6231035 h 6858000"/>
              <a:gd name="connsiteX18" fmla="*/ 10902391 w 12192000"/>
              <a:gd name="connsiteY18" fmla="*/ 6231035 h 6858000"/>
              <a:gd name="connsiteX19" fmla="*/ 10931816 w 12192000"/>
              <a:gd name="connsiteY19" fmla="*/ 6246131 h 6858000"/>
              <a:gd name="connsiteX20" fmla="*/ 10931816 w 12192000"/>
              <a:gd name="connsiteY20" fmla="*/ 6281953 h 6858000"/>
              <a:gd name="connsiteX21" fmla="*/ 10902391 w 12192000"/>
              <a:gd name="connsiteY21" fmla="*/ 6297049 h 6858000"/>
              <a:gd name="connsiteX22" fmla="*/ 10870919 w 12192000"/>
              <a:gd name="connsiteY22" fmla="*/ 6264042 h 6858000"/>
              <a:gd name="connsiteX23" fmla="*/ 10902391 w 12192000"/>
              <a:gd name="connsiteY23" fmla="*/ 6231035 h 6858000"/>
              <a:gd name="connsiteX24" fmla="*/ 10503621 w 12192000"/>
              <a:gd name="connsiteY24" fmla="*/ 6231035 h 6858000"/>
              <a:gd name="connsiteX25" fmla="*/ 10535476 w 12192000"/>
              <a:gd name="connsiteY25" fmla="*/ 6264042 h 6858000"/>
              <a:gd name="connsiteX26" fmla="*/ 10503621 w 12192000"/>
              <a:gd name="connsiteY26" fmla="*/ 6297049 h 6858000"/>
              <a:gd name="connsiteX27" fmla="*/ 10471637 w 12192000"/>
              <a:gd name="connsiteY27" fmla="*/ 6264042 h 6858000"/>
              <a:gd name="connsiteX28" fmla="*/ 10503621 w 12192000"/>
              <a:gd name="connsiteY28" fmla="*/ 6231035 h 6858000"/>
              <a:gd name="connsiteX29" fmla="*/ 10318884 w 12192000"/>
              <a:gd name="connsiteY29" fmla="*/ 6231035 h 6858000"/>
              <a:gd name="connsiteX30" fmla="*/ 10348309 w 12192000"/>
              <a:gd name="connsiteY30" fmla="*/ 6246131 h 6858000"/>
              <a:gd name="connsiteX31" fmla="*/ 10348309 w 12192000"/>
              <a:gd name="connsiteY31" fmla="*/ 6281953 h 6858000"/>
              <a:gd name="connsiteX32" fmla="*/ 10318884 w 12192000"/>
              <a:gd name="connsiteY32" fmla="*/ 6297049 h 6858000"/>
              <a:gd name="connsiteX33" fmla="*/ 10287412 w 12192000"/>
              <a:gd name="connsiteY33" fmla="*/ 6264042 h 6858000"/>
              <a:gd name="connsiteX34" fmla="*/ 10318884 w 12192000"/>
              <a:gd name="connsiteY34" fmla="*/ 6231035 h 6858000"/>
              <a:gd name="connsiteX35" fmla="*/ 10105363 w 12192000"/>
              <a:gd name="connsiteY35" fmla="*/ 6231035 h 6858000"/>
              <a:gd name="connsiteX36" fmla="*/ 10136834 w 12192000"/>
              <a:gd name="connsiteY36" fmla="*/ 6264042 h 6858000"/>
              <a:gd name="connsiteX37" fmla="*/ 10105363 w 12192000"/>
              <a:gd name="connsiteY37" fmla="*/ 6297049 h 6858000"/>
              <a:gd name="connsiteX38" fmla="*/ 10076066 w 12192000"/>
              <a:gd name="connsiteY38" fmla="*/ 6281953 h 6858000"/>
              <a:gd name="connsiteX39" fmla="*/ 10076066 w 12192000"/>
              <a:gd name="connsiteY39" fmla="*/ 6246131 h 6858000"/>
              <a:gd name="connsiteX40" fmla="*/ 10105363 w 12192000"/>
              <a:gd name="connsiteY40" fmla="*/ 6231035 h 6858000"/>
              <a:gd name="connsiteX41" fmla="*/ 9992524 w 12192000"/>
              <a:gd name="connsiteY41" fmla="*/ 6231035 h 6858000"/>
              <a:gd name="connsiteX42" fmla="*/ 10021949 w 12192000"/>
              <a:gd name="connsiteY42" fmla="*/ 6246131 h 6858000"/>
              <a:gd name="connsiteX43" fmla="*/ 10021949 w 12192000"/>
              <a:gd name="connsiteY43" fmla="*/ 6281953 h 6858000"/>
              <a:gd name="connsiteX44" fmla="*/ 9992524 w 12192000"/>
              <a:gd name="connsiteY44" fmla="*/ 6297049 h 6858000"/>
              <a:gd name="connsiteX45" fmla="*/ 9961052 w 12192000"/>
              <a:gd name="connsiteY45" fmla="*/ 6264042 h 6858000"/>
              <a:gd name="connsiteX46" fmla="*/ 9992524 w 12192000"/>
              <a:gd name="connsiteY46" fmla="*/ 6231035 h 6858000"/>
              <a:gd name="connsiteX47" fmla="*/ 9731667 w 12192000"/>
              <a:gd name="connsiteY47" fmla="*/ 6230651 h 6858000"/>
              <a:gd name="connsiteX48" fmla="*/ 9760069 w 12192000"/>
              <a:gd name="connsiteY48" fmla="*/ 6253935 h 6858000"/>
              <a:gd name="connsiteX49" fmla="*/ 9703010 w 12192000"/>
              <a:gd name="connsiteY49" fmla="*/ 6253935 h 6858000"/>
              <a:gd name="connsiteX50" fmla="*/ 9731667 w 12192000"/>
              <a:gd name="connsiteY50" fmla="*/ 6230651 h 6858000"/>
              <a:gd name="connsiteX51" fmla="*/ 11528755 w 12192000"/>
              <a:gd name="connsiteY51" fmla="*/ 6217474 h 6858000"/>
              <a:gd name="connsiteX52" fmla="*/ 11528755 w 12192000"/>
              <a:gd name="connsiteY52" fmla="*/ 6310610 h 6858000"/>
              <a:gd name="connsiteX53" fmla="*/ 11544875 w 12192000"/>
              <a:gd name="connsiteY53" fmla="*/ 6310610 h 6858000"/>
              <a:gd name="connsiteX54" fmla="*/ 11544875 w 12192000"/>
              <a:gd name="connsiteY54" fmla="*/ 6217474 h 6858000"/>
              <a:gd name="connsiteX55" fmla="*/ 11417965 w 12192000"/>
              <a:gd name="connsiteY55" fmla="*/ 6217474 h 6858000"/>
              <a:gd name="connsiteX56" fmla="*/ 11467348 w 12192000"/>
              <a:gd name="connsiteY56" fmla="*/ 6312145 h 6858000"/>
              <a:gd name="connsiteX57" fmla="*/ 11516986 w 12192000"/>
              <a:gd name="connsiteY57" fmla="*/ 6217474 h 6858000"/>
              <a:gd name="connsiteX58" fmla="*/ 11498819 w 12192000"/>
              <a:gd name="connsiteY58" fmla="*/ 6217474 h 6858000"/>
              <a:gd name="connsiteX59" fmla="*/ 11467348 w 12192000"/>
              <a:gd name="connsiteY59" fmla="*/ 6280290 h 6858000"/>
              <a:gd name="connsiteX60" fmla="*/ 11436132 w 12192000"/>
              <a:gd name="connsiteY60" fmla="*/ 6217474 h 6858000"/>
              <a:gd name="connsiteX61" fmla="*/ 11180008 w 12192000"/>
              <a:gd name="connsiteY61" fmla="*/ 6217474 h 6858000"/>
              <a:gd name="connsiteX62" fmla="*/ 11180008 w 12192000"/>
              <a:gd name="connsiteY62" fmla="*/ 6310610 h 6858000"/>
              <a:gd name="connsiteX63" fmla="*/ 11196128 w 12192000"/>
              <a:gd name="connsiteY63" fmla="*/ 6310610 h 6858000"/>
              <a:gd name="connsiteX64" fmla="*/ 11196128 w 12192000"/>
              <a:gd name="connsiteY64" fmla="*/ 6217474 h 6858000"/>
              <a:gd name="connsiteX65" fmla="*/ 10168946 w 12192000"/>
              <a:gd name="connsiteY65" fmla="*/ 6217474 h 6858000"/>
              <a:gd name="connsiteX66" fmla="*/ 10168946 w 12192000"/>
              <a:gd name="connsiteY66" fmla="*/ 6310610 h 6858000"/>
              <a:gd name="connsiteX67" fmla="*/ 10185066 w 12192000"/>
              <a:gd name="connsiteY67" fmla="*/ 6310610 h 6858000"/>
              <a:gd name="connsiteX68" fmla="*/ 10185066 w 12192000"/>
              <a:gd name="connsiteY68" fmla="*/ 6217474 h 6858000"/>
              <a:gd name="connsiteX69" fmla="*/ 11608459 w 12192000"/>
              <a:gd name="connsiteY69" fmla="*/ 6215939 h 6858000"/>
              <a:gd name="connsiteX70" fmla="*/ 11560739 w 12192000"/>
              <a:gd name="connsiteY70" fmla="*/ 6264042 h 6858000"/>
              <a:gd name="connsiteX71" fmla="*/ 11608459 w 12192000"/>
              <a:gd name="connsiteY71" fmla="*/ 6312145 h 6858000"/>
              <a:gd name="connsiteX72" fmla="*/ 11638139 w 12192000"/>
              <a:gd name="connsiteY72" fmla="*/ 6301271 h 6858000"/>
              <a:gd name="connsiteX73" fmla="*/ 11638139 w 12192000"/>
              <a:gd name="connsiteY73" fmla="*/ 6310610 h 6858000"/>
              <a:gd name="connsiteX74" fmla="*/ 11654259 w 12192000"/>
              <a:gd name="connsiteY74" fmla="*/ 6310610 h 6858000"/>
              <a:gd name="connsiteX75" fmla="*/ 11654259 w 12192000"/>
              <a:gd name="connsiteY75" fmla="*/ 6217474 h 6858000"/>
              <a:gd name="connsiteX76" fmla="*/ 11638139 w 12192000"/>
              <a:gd name="connsiteY76" fmla="*/ 6217474 h 6858000"/>
              <a:gd name="connsiteX77" fmla="*/ 11638139 w 12192000"/>
              <a:gd name="connsiteY77" fmla="*/ 6226813 h 6858000"/>
              <a:gd name="connsiteX78" fmla="*/ 11608459 w 12192000"/>
              <a:gd name="connsiteY78" fmla="*/ 6215939 h 6858000"/>
              <a:gd name="connsiteX79" fmla="*/ 11364104 w 12192000"/>
              <a:gd name="connsiteY79" fmla="*/ 6215939 h 6858000"/>
              <a:gd name="connsiteX80" fmla="*/ 11316385 w 12192000"/>
              <a:gd name="connsiteY80" fmla="*/ 6264042 h 6858000"/>
              <a:gd name="connsiteX81" fmla="*/ 11364104 w 12192000"/>
              <a:gd name="connsiteY81" fmla="*/ 6312145 h 6858000"/>
              <a:gd name="connsiteX82" fmla="*/ 11393913 w 12192000"/>
              <a:gd name="connsiteY82" fmla="*/ 6301271 h 6858000"/>
              <a:gd name="connsiteX83" fmla="*/ 11393913 w 12192000"/>
              <a:gd name="connsiteY83" fmla="*/ 6310610 h 6858000"/>
              <a:gd name="connsiteX84" fmla="*/ 11410033 w 12192000"/>
              <a:gd name="connsiteY84" fmla="*/ 6310610 h 6858000"/>
              <a:gd name="connsiteX85" fmla="*/ 11410033 w 12192000"/>
              <a:gd name="connsiteY85" fmla="*/ 6217474 h 6858000"/>
              <a:gd name="connsiteX86" fmla="*/ 11393913 w 12192000"/>
              <a:gd name="connsiteY86" fmla="*/ 6217474 h 6858000"/>
              <a:gd name="connsiteX87" fmla="*/ 11393913 w 12192000"/>
              <a:gd name="connsiteY87" fmla="*/ 6226813 h 6858000"/>
              <a:gd name="connsiteX88" fmla="*/ 11364104 w 12192000"/>
              <a:gd name="connsiteY88" fmla="*/ 6215939 h 6858000"/>
              <a:gd name="connsiteX89" fmla="*/ 11263037 w 12192000"/>
              <a:gd name="connsiteY89" fmla="*/ 6215939 h 6858000"/>
              <a:gd name="connsiteX90" fmla="*/ 11233996 w 12192000"/>
              <a:gd name="connsiteY90" fmla="*/ 6227837 h 6858000"/>
              <a:gd name="connsiteX91" fmla="*/ 11233996 w 12192000"/>
              <a:gd name="connsiteY91" fmla="*/ 6217474 h 6858000"/>
              <a:gd name="connsiteX92" fmla="*/ 11217876 w 12192000"/>
              <a:gd name="connsiteY92" fmla="*/ 6217474 h 6858000"/>
              <a:gd name="connsiteX93" fmla="*/ 11217876 w 12192000"/>
              <a:gd name="connsiteY93" fmla="*/ 6310610 h 6858000"/>
              <a:gd name="connsiteX94" fmla="*/ 11233996 w 12192000"/>
              <a:gd name="connsiteY94" fmla="*/ 6310610 h 6858000"/>
              <a:gd name="connsiteX95" fmla="*/ 11233996 w 12192000"/>
              <a:gd name="connsiteY95" fmla="*/ 6250225 h 6858000"/>
              <a:gd name="connsiteX96" fmla="*/ 11259455 w 12192000"/>
              <a:gd name="connsiteY96" fmla="*/ 6231035 h 6858000"/>
              <a:gd name="connsiteX97" fmla="*/ 11282994 w 12192000"/>
              <a:gd name="connsiteY97" fmla="*/ 6254703 h 6858000"/>
              <a:gd name="connsiteX98" fmla="*/ 11282994 w 12192000"/>
              <a:gd name="connsiteY98" fmla="*/ 6310610 h 6858000"/>
              <a:gd name="connsiteX99" fmla="*/ 11299114 w 12192000"/>
              <a:gd name="connsiteY99" fmla="*/ 6310610 h 6858000"/>
              <a:gd name="connsiteX100" fmla="*/ 11299114 w 12192000"/>
              <a:gd name="connsiteY100" fmla="*/ 6253807 h 6858000"/>
              <a:gd name="connsiteX101" fmla="*/ 11263037 w 12192000"/>
              <a:gd name="connsiteY101" fmla="*/ 6215939 h 6858000"/>
              <a:gd name="connsiteX102" fmla="*/ 11014973 w 12192000"/>
              <a:gd name="connsiteY102" fmla="*/ 6215939 h 6858000"/>
              <a:gd name="connsiteX103" fmla="*/ 10985932 w 12192000"/>
              <a:gd name="connsiteY103" fmla="*/ 6227837 h 6858000"/>
              <a:gd name="connsiteX104" fmla="*/ 10985932 w 12192000"/>
              <a:gd name="connsiteY104" fmla="*/ 6217474 h 6858000"/>
              <a:gd name="connsiteX105" fmla="*/ 10969812 w 12192000"/>
              <a:gd name="connsiteY105" fmla="*/ 6217474 h 6858000"/>
              <a:gd name="connsiteX106" fmla="*/ 10969812 w 12192000"/>
              <a:gd name="connsiteY106" fmla="*/ 6310610 h 6858000"/>
              <a:gd name="connsiteX107" fmla="*/ 10985932 w 12192000"/>
              <a:gd name="connsiteY107" fmla="*/ 6310610 h 6858000"/>
              <a:gd name="connsiteX108" fmla="*/ 10985932 w 12192000"/>
              <a:gd name="connsiteY108" fmla="*/ 6250225 h 6858000"/>
              <a:gd name="connsiteX109" fmla="*/ 11011391 w 12192000"/>
              <a:gd name="connsiteY109" fmla="*/ 6231035 h 6858000"/>
              <a:gd name="connsiteX110" fmla="*/ 11034930 w 12192000"/>
              <a:gd name="connsiteY110" fmla="*/ 6254703 h 6858000"/>
              <a:gd name="connsiteX111" fmla="*/ 11034930 w 12192000"/>
              <a:gd name="connsiteY111" fmla="*/ 6310610 h 6858000"/>
              <a:gd name="connsiteX112" fmla="*/ 11051050 w 12192000"/>
              <a:gd name="connsiteY112" fmla="*/ 6310610 h 6858000"/>
              <a:gd name="connsiteX113" fmla="*/ 11051050 w 12192000"/>
              <a:gd name="connsiteY113" fmla="*/ 6253807 h 6858000"/>
              <a:gd name="connsiteX114" fmla="*/ 11014973 w 12192000"/>
              <a:gd name="connsiteY114" fmla="*/ 6215939 h 6858000"/>
              <a:gd name="connsiteX115" fmla="*/ 10902135 w 12192000"/>
              <a:gd name="connsiteY115" fmla="*/ 6215939 h 6858000"/>
              <a:gd name="connsiteX116" fmla="*/ 10854416 w 12192000"/>
              <a:gd name="connsiteY116" fmla="*/ 6264042 h 6858000"/>
              <a:gd name="connsiteX117" fmla="*/ 10902135 w 12192000"/>
              <a:gd name="connsiteY117" fmla="*/ 6312145 h 6858000"/>
              <a:gd name="connsiteX118" fmla="*/ 10931816 w 12192000"/>
              <a:gd name="connsiteY118" fmla="*/ 6301271 h 6858000"/>
              <a:gd name="connsiteX119" fmla="*/ 10931816 w 12192000"/>
              <a:gd name="connsiteY119" fmla="*/ 6310610 h 6858000"/>
              <a:gd name="connsiteX120" fmla="*/ 10947936 w 12192000"/>
              <a:gd name="connsiteY120" fmla="*/ 6310610 h 6858000"/>
              <a:gd name="connsiteX121" fmla="*/ 10947936 w 12192000"/>
              <a:gd name="connsiteY121" fmla="*/ 6217474 h 6858000"/>
              <a:gd name="connsiteX122" fmla="*/ 10931816 w 12192000"/>
              <a:gd name="connsiteY122" fmla="*/ 6217474 h 6858000"/>
              <a:gd name="connsiteX123" fmla="*/ 10931816 w 12192000"/>
              <a:gd name="connsiteY123" fmla="*/ 6226813 h 6858000"/>
              <a:gd name="connsiteX124" fmla="*/ 10902135 w 12192000"/>
              <a:gd name="connsiteY124" fmla="*/ 6215939 h 6858000"/>
              <a:gd name="connsiteX125" fmla="*/ 10810790 w 12192000"/>
              <a:gd name="connsiteY125" fmla="*/ 6215939 h 6858000"/>
              <a:gd name="connsiteX126" fmla="*/ 10762687 w 12192000"/>
              <a:gd name="connsiteY126" fmla="*/ 6264042 h 6858000"/>
              <a:gd name="connsiteX127" fmla="*/ 10810790 w 12192000"/>
              <a:gd name="connsiteY127" fmla="*/ 6312145 h 6858000"/>
              <a:gd name="connsiteX128" fmla="*/ 10846484 w 12192000"/>
              <a:gd name="connsiteY128" fmla="*/ 6297433 h 6858000"/>
              <a:gd name="connsiteX129" fmla="*/ 10836249 w 12192000"/>
              <a:gd name="connsiteY129" fmla="*/ 6286303 h 6858000"/>
              <a:gd name="connsiteX130" fmla="*/ 10810790 w 12192000"/>
              <a:gd name="connsiteY130" fmla="*/ 6297049 h 6858000"/>
              <a:gd name="connsiteX131" fmla="*/ 10779318 w 12192000"/>
              <a:gd name="connsiteY131" fmla="*/ 6264042 h 6858000"/>
              <a:gd name="connsiteX132" fmla="*/ 10810790 w 12192000"/>
              <a:gd name="connsiteY132" fmla="*/ 6231035 h 6858000"/>
              <a:gd name="connsiteX133" fmla="*/ 10836249 w 12192000"/>
              <a:gd name="connsiteY133" fmla="*/ 6241910 h 6858000"/>
              <a:gd name="connsiteX134" fmla="*/ 10846484 w 12192000"/>
              <a:gd name="connsiteY134" fmla="*/ 6230651 h 6858000"/>
              <a:gd name="connsiteX135" fmla="*/ 10810790 w 12192000"/>
              <a:gd name="connsiteY135" fmla="*/ 6215939 h 6858000"/>
              <a:gd name="connsiteX136" fmla="*/ 10503621 w 12192000"/>
              <a:gd name="connsiteY136" fmla="*/ 6215939 h 6858000"/>
              <a:gd name="connsiteX137" fmla="*/ 10455006 w 12192000"/>
              <a:gd name="connsiteY137" fmla="*/ 6264042 h 6858000"/>
              <a:gd name="connsiteX138" fmla="*/ 10503621 w 12192000"/>
              <a:gd name="connsiteY138" fmla="*/ 6312145 h 6858000"/>
              <a:gd name="connsiteX139" fmla="*/ 10552108 w 12192000"/>
              <a:gd name="connsiteY139" fmla="*/ 6264042 h 6858000"/>
              <a:gd name="connsiteX140" fmla="*/ 10503621 w 12192000"/>
              <a:gd name="connsiteY140" fmla="*/ 6215939 h 6858000"/>
              <a:gd name="connsiteX141" fmla="*/ 10318500 w 12192000"/>
              <a:gd name="connsiteY141" fmla="*/ 6215939 h 6858000"/>
              <a:gd name="connsiteX142" fmla="*/ 10270781 w 12192000"/>
              <a:gd name="connsiteY142" fmla="*/ 6264042 h 6858000"/>
              <a:gd name="connsiteX143" fmla="*/ 10318500 w 12192000"/>
              <a:gd name="connsiteY143" fmla="*/ 6312145 h 6858000"/>
              <a:gd name="connsiteX144" fmla="*/ 10348309 w 12192000"/>
              <a:gd name="connsiteY144" fmla="*/ 6301271 h 6858000"/>
              <a:gd name="connsiteX145" fmla="*/ 10348309 w 12192000"/>
              <a:gd name="connsiteY145" fmla="*/ 6310610 h 6858000"/>
              <a:gd name="connsiteX146" fmla="*/ 10364429 w 12192000"/>
              <a:gd name="connsiteY146" fmla="*/ 6310610 h 6858000"/>
              <a:gd name="connsiteX147" fmla="*/ 10364429 w 12192000"/>
              <a:gd name="connsiteY147" fmla="*/ 6217474 h 6858000"/>
              <a:gd name="connsiteX148" fmla="*/ 10348309 w 12192000"/>
              <a:gd name="connsiteY148" fmla="*/ 6217474 h 6858000"/>
              <a:gd name="connsiteX149" fmla="*/ 10348309 w 12192000"/>
              <a:gd name="connsiteY149" fmla="*/ 6226813 h 6858000"/>
              <a:gd name="connsiteX150" fmla="*/ 10318500 w 12192000"/>
              <a:gd name="connsiteY150" fmla="*/ 6215939 h 6858000"/>
              <a:gd name="connsiteX151" fmla="*/ 10105746 w 12192000"/>
              <a:gd name="connsiteY151" fmla="*/ 6215939 h 6858000"/>
              <a:gd name="connsiteX152" fmla="*/ 10076066 w 12192000"/>
              <a:gd name="connsiteY152" fmla="*/ 6226813 h 6858000"/>
              <a:gd name="connsiteX153" fmla="*/ 10076066 w 12192000"/>
              <a:gd name="connsiteY153" fmla="*/ 6217474 h 6858000"/>
              <a:gd name="connsiteX154" fmla="*/ 10059946 w 12192000"/>
              <a:gd name="connsiteY154" fmla="*/ 6217474 h 6858000"/>
              <a:gd name="connsiteX155" fmla="*/ 10059946 w 12192000"/>
              <a:gd name="connsiteY155" fmla="*/ 6344896 h 6858000"/>
              <a:gd name="connsiteX156" fmla="*/ 10076066 w 12192000"/>
              <a:gd name="connsiteY156" fmla="*/ 6344896 h 6858000"/>
              <a:gd name="connsiteX157" fmla="*/ 10076066 w 12192000"/>
              <a:gd name="connsiteY157" fmla="*/ 6301271 h 6858000"/>
              <a:gd name="connsiteX158" fmla="*/ 10105746 w 12192000"/>
              <a:gd name="connsiteY158" fmla="*/ 6312145 h 6858000"/>
              <a:gd name="connsiteX159" fmla="*/ 10153466 w 12192000"/>
              <a:gd name="connsiteY159" fmla="*/ 6264042 h 6858000"/>
              <a:gd name="connsiteX160" fmla="*/ 10105746 w 12192000"/>
              <a:gd name="connsiteY160" fmla="*/ 6215939 h 6858000"/>
              <a:gd name="connsiteX161" fmla="*/ 9992268 w 12192000"/>
              <a:gd name="connsiteY161" fmla="*/ 6215939 h 6858000"/>
              <a:gd name="connsiteX162" fmla="*/ 9944549 w 12192000"/>
              <a:gd name="connsiteY162" fmla="*/ 6264042 h 6858000"/>
              <a:gd name="connsiteX163" fmla="*/ 9992268 w 12192000"/>
              <a:gd name="connsiteY163" fmla="*/ 6312145 h 6858000"/>
              <a:gd name="connsiteX164" fmla="*/ 10021949 w 12192000"/>
              <a:gd name="connsiteY164" fmla="*/ 6301271 h 6858000"/>
              <a:gd name="connsiteX165" fmla="*/ 10021949 w 12192000"/>
              <a:gd name="connsiteY165" fmla="*/ 6310610 h 6858000"/>
              <a:gd name="connsiteX166" fmla="*/ 10038069 w 12192000"/>
              <a:gd name="connsiteY166" fmla="*/ 6310610 h 6858000"/>
              <a:gd name="connsiteX167" fmla="*/ 10038069 w 12192000"/>
              <a:gd name="connsiteY167" fmla="*/ 6217474 h 6858000"/>
              <a:gd name="connsiteX168" fmla="*/ 10021949 w 12192000"/>
              <a:gd name="connsiteY168" fmla="*/ 6217474 h 6858000"/>
              <a:gd name="connsiteX169" fmla="*/ 10021949 w 12192000"/>
              <a:gd name="connsiteY169" fmla="*/ 6226813 h 6858000"/>
              <a:gd name="connsiteX170" fmla="*/ 9992268 w 12192000"/>
              <a:gd name="connsiteY170" fmla="*/ 6215939 h 6858000"/>
              <a:gd name="connsiteX171" fmla="*/ 9732563 w 12192000"/>
              <a:gd name="connsiteY171" fmla="*/ 6215939 h 6858000"/>
              <a:gd name="connsiteX172" fmla="*/ 9685611 w 12192000"/>
              <a:gd name="connsiteY172" fmla="*/ 6264042 h 6858000"/>
              <a:gd name="connsiteX173" fmla="*/ 9733714 w 12192000"/>
              <a:gd name="connsiteY173" fmla="*/ 6312145 h 6858000"/>
              <a:gd name="connsiteX174" fmla="*/ 9733714 w 12192000"/>
              <a:gd name="connsiteY174" fmla="*/ 6312017 h 6858000"/>
              <a:gd name="connsiteX175" fmla="*/ 9771327 w 12192000"/>
              <a:gd name="connsiteY175" fmla="*/ 6296921 h 6858000"/>
              <a:gd name="connsiteX176" fmla="*/ 9760964 w 12192000"/>
              <a:gd name="connsiteY176" fmla="*/ 6285791 h 6858000"/>
              <a:gd name="connsiteX177" fmla="*/ 9733714 w 12192000"/>
              <a:gd name="connsiteY177" fmla="*/ 6296921 h 6858000"/>
              <a:gd name="connsiteX178" fmla="*/ 9702370 w 12192000"/>
              <a:gd name="connsiteY178" fmla="*/ 6267880 h 6858000"/>
              <a:gd name="connsiteX179" fmla="*/ 9778235 w 12192000"/>
              <a:gd name="connsiteY179" fmla="*/ 6267880 h 6858000"/>
              <a:gd name="connsiteX180" fmla="*/ 9732563 w 12192000"/>
              <a:gd name="connsiteY180" fmla="*/ 6215939 h 6858000"/>
              <a:gd name="connsiteX181" fmla="*/ 10218456 w 12192000"/>
              <a:gd name="connsiteY181" fmla="*/ 6193679 h 6858000"/>
              <a:gd name="connsiteX182" fmla="*/ 10218456 w 12192000"/>
              <a:gd name="connsiteY182" fmla="*/ 6217475 h 6858000"/>
              <a:gd name="connsiteX183" fmla="*/ 10201569 w 12192000"/>
              <a:gd name="connsiteY183" fmla="*/ 6217475 h 6858000"/>
              <a:gd name="connsiteX184" fmla="*/ 10201569 w 12192000"/>
              <a:gd name="connsiteY184" fmla="*/ 6232059 h 6858000"/>
              <a:gd name="connsiteX185" fmla="*/ 10218456 w 12192000"/>
              <a:gd name="connsiteY185" fmla="*/ 6232059 h 6858000"/>
              <a:gd name="connsiteX186" fmla="*/ 10218456 w 12192000"/>
              <a:gd name="connsiteY186" fmla="*/ 6283617 h 6858000"/>
              <a:gd name="connsiteX187" fmla="*/ 10246730 w 12192000"/>
              <a:gd name="connsiteY187" fmla="*/ 6310611 h 6858000"/>
              <a:gd name="connsiteX188" fmla="*/ 10260930 w 12192000"/>
              <a:gd name="connsiteY188" fmla="*/ 6310611 h 6858000"/>
              <a:gd name="connsiteX189" fmla="*/ 10260930 w 12192000"/>
              <a:gd name="connsiteY189" fmla="*/ 6296154 h 6858000"/>
              <a:gd name="connsiteX190" fmla="*/ 10248393 w 12192000"/>
              <a:gd name="connsiteY190" fmla="*/ 6296154 h 6858000"/>
              <a:gd name="connsiteX191" fmla="*/ 10234576 w 12192000"/>
              <a:gd name="connsiteY191" fmla="*/ 6281186 h 6858000"/>
              <a:gd name="connsiteX192" fmla="*/ 10234576 w 12192000"/>
              <a:gd name="connsiteY192" fmla="*/ 6232059 h 6858000"/>
              <a:gd name="connsiteX193" fmla="*/ 10260930 w 12192000"/>
              <a:gd name="connsiteY193" fmla="*/ 6232059 h 6858000"/>
              <a:gd name="connsiteX194" fmla="*/ 10260930 w 12192000"/>
              <a:gd name="connsiteY194" fmla="*/ 6217475 h 6858000"/>
              <a:gd name="connsiteX195" fmla="*/ 10234576 w 12192000"/>
              <a:gd name="connsiteY195" fmla="*/ 6217475 h 6858000"/>
              <a:gd name="connsiteX196" fmla="*/ 10234576 w 12192000"/>
              <a:gd name="connsiteY196" fmla="*/ 6193679 h 6858000"/>
              <a:gd name="connsiteX197" fmla="*/ 11528755 w 12192000"/>
              <a:gd name="connsiteY197" fmla="*/ 6178326 h 6858000"/>
              <a:gd name="connsiteX198" fmla="*/ 11528755 w 12192000"/>
              <a:gd name="connsiteY198" fmla="*/ 6197900 h 6858000"/>
              <a:gd name="connsiteX199" fmla="*/ 11544875 w 12192000"/>
              <a:gd name="connsiteY199" fmla="*/ 6197900 h 6858000"/>
              <a:gd name="connsiteX200" fmla="*/ 11544875 w 12192000"/>
              <a:gd name="connsiteY200" fmla="*/ 6178326 h 6858000"/>
              <a:gd name="connsiteX201" fmla="*/ 11180008 w 12192000"/>
              <a:gd name="connsiteY201" fmla="*/ 6178326 h 6858000"/>
              <a:gd name="connsiteX202" fmla="*/ 11180008 w 12192000"/>
              <a:gd name="connsiteY202" fmla="*/ 6197900 h 6858000"/>
              <a:gd name="connsiteX203" fmla="*/ 11196128 w 12192000"/>
              <a:gd name="connsiteY203" fmla="*/ 6197900 h 6858000"/>
              <a:gd name="connsiteX204" fmla="*/ 11196128 w 12192000"/>
              <a:gd name="connsiteY204" fmla="*/ 6178326 h 6858000"/>
              <a:gd name="connsiteX205" fmla="*/ 11142011 w 12192000"/>
              <a:gd name="connsiteY205" fmla="*/ 6178326 h 6858000"/>
              <a:gd name="connsiteX206" fmla="*/ 11142011 w 12192000"/>
              <a:gd name="connsiteY206" fmla="*/ 6226813 h 6858000"/>
              <a:gd name="connsiteX207" fmla="*/ 11112330 w 12192000"/>
              <a:gd name="connsiteY207" fmla="*/ 6215939 h 6858000"/>
              <a:gd name="connsiteX208" fmla="*/ 11064611 w 12192000"/>
              <a:gd name="connsiteY208" fmla="*/ 6264042 h 6858000"/>
              <a:gd name="connsiteX209" fmla="*/ 11112330 w 12192000"/>
              <a:gd name="connsiteY209" fmla="*/ 6312145 h 6858000"/>
              <a:gd name="connsiteX210" fmla="*/ 11142011 w 12192000"/>
              <a:gd name="connsiteY210" fmla="*/ 6301270 h 6858000"/>
              <a:gd name="connsiteX211" fmla="*/ 11142011 w 12192000"/>
              <a:gd name="connsiteY211" fmla="*/ 6310610 h 6858000"/>
              <a:gd name="connsiteX212" fmla="*/ 11158131 w 12192000"/>
              <a:gd name="connsiteY212" fmla="*/ 6310610 h 6858000"/>
              <a:gd name="connsiteX213" fmla="*/ 11158131 w 12192000"/>
              <a:gd name="connsiteY213" fmla="*/ 6178326 h 6858000"/>
              <a:gd name="connsiteX214" fmla="*/ 10593430 w 12192000"/>
              <a:gd name="connsiteY214" fmla="*/ 6178326 h 6858000"/>
              <a:gd name="connsiteX215" fmla="*/ 10566180 w 12192000"/>
              <a:gd name="connsiteY215" fmla="*/ 6201098 h 6858000"/>
              <a:gd name="connsiteX216" fmla="*/ 10573089 w 12192000"/>
              <a:gd name="connsiteY216" fmla="*/ 6217474 h 6858000"/>
              <a:gd name="connsiteX217" fmla="*/ 10557353 w 12192000"/>
              <a:gd name="connsiteY217" fmla="*/ 6217474 h 6858000"/>
              <a:gd name="connsiteX218" fmla="*/ 10557353 w 12192000"/>
              <a:gd name="connsiteY218" fmla="*/ 6231930 h 6858000"/>
              <a:gd name="connsiteX219" fmla="*/ 10573601 w 12192000"/>
              <a:gd name="connsiteY219" fmla="*/ 6231930 h 6858000"/>
              <a:gd name="connsiteX220" fmla="*/ 10573601 w 12192000"/>
              <a:gd name="connsiteY220" fmla="*/ 6310610 h 6858000"/>
              <a:gd name="connsiteX221" fmla="*/ 10589464 w 12192000"/>
              <a:gd name="connsiteY221" fmla="*/ 6310610 h 6858000"/>
              <a:gd name="connsiteX222" fmla="*/ 10589464 w 12192000"/>
              <a:gd name="connsiteY222" fmla="*/ 6231930 h 6858000"/>
              <a:gd name="connsiteX223" fmla="*/ 10589720 w 12192000"/>
              <a:gd name="connsiteY223" fmla="*/ 6232058 h 6858000"/>
              <a:gd name="connsiteX224" fmla="*/ 10615691 w 12192000"/>
              <a:gd name="connsiteY224" fmla="*/ 6232058 h 6858000"/>
              <a:gd name="connsiteX225" fmla="*/ 10615691 w 12192000"/>
              <a:gd name="connsiteY225" fmla="*/ 6217602 h 6858000"/>
              <a:gd name="connsiteX226" fmla="*/ 10595989 w 12192000"/>
              <a:gd name="connsiteY226" fmla="*/ 6217602 h 6858000"/>
              <a:gd name="connsiteX227" fmla="*/ 10581916 w 12192000"/>
              <a:gd name="connsiteY227" fmla="*/ 6204680 h 6858000"/>
              <a:gd name="connsiteX228" fmla="*/ 10596117 w 12192000"/>
              <a:gd name="connsiteY228" fmla="*/ 6192910 h 6858000"/>
              <a:gd name="connsiteX229" fmla="*/ 10615563 w 12192000"/>
              <a:gd name="connsiteY229" fmla="*/ 6192910 h 6858000"/>
              <a:gd name="connsiteX230" fmla="*/ 10615563 w 12192000"/>
              <a:gd name="connsiteY230" fmla="*/ 6178326 h 6858000"/>
              <a:gd name="connsiteX231" fmla="*/ 10386177 w 12192000"/>
              <a:gd name="connsiteY231" fmla="*/ 6178326 h 6858000"/>
              <a:gd name="connsiteX232" fmla="*/ 10386177 w 12192000"/>
              <a:gd name="connsiteY232" fmla="*/ 6310610 h 6858000"/>
              <a:gd name="connsiteX233" fmla="*/ 10402297 w 12192000"/>
              <a:gd name="connsiteY233" fmla="*/ 6310610 h 6858000"/>
              <a:gd name="connsiteX234" fmla="*/ 10402297 w 12192000"/>
              <a:gd name="connsiteY234" fmla="*/ 6178326 h 6858000"/>
              <a:gd name="connsiteX235" fmla="*/ 10168946 w 12192000"/>
              <a:gd name="connsiteY235" fmla="*/ 6178326 h 6858000"/>
              <a:gd name="connsiteX236" fmla="*/ 10168946 w 12192000"/>
              <a:gd name="connsiteY236" fmla="*/ 6197900 h 6858000"/>
              <a:gd name="connsiteX237" fmla="*/ 10185066 w 12192000"/>
              <a:gd name="connsiteY237" fmla="*/ 6197900 h 6858000"/>
              <a:gd name="connsiteX238" fmla="*/ 10185066 w 12192000"/>
              <a:gd name="connsiteY238" fmla="*/ 6178326 h 6858000"/>
              <a:gd name="connsiteX239" fmla="*/ 9590812 w 12192000"/>
              <a:gd name="connsiteY239" fmla="*/ 6178326 h 6858000"/>
              <a:gd name="connsiteX240" fmla="*/ 9590812 w 12192000"/>
              <a:gd name="connsiteY240" fmla="*/ 6310610 h 6858000"/>
              <a:gd name="connsiteX241" fmla="*/ 9606932 w 12192000"/>
              <a:gd name="connsiteY241" fmla="*/ 6310610 h 6858000"/>
              <a:gd name="connsiteX242" fmla="*/ 9606932 w 12192000"/>
              <a:gd name="connsiteY242" fmla="*/ 6250225 h 6858000"/>
              <a:gd name="connsiteX243" fmla="*/ 9632391 w 12192000"/>
              <a:gd name="connsiteY243" fmla="*/ 6231035 h 6858000"/>
              <a:gd name="connsiteX244" fmla="*/ 9655930 w 12192000"/>
              <a:gd name="connsiteY244" fmla="*/ 6254703 h 6858000"/>
              <a:gd name="connsiteX245" fmla="*/ 9655930 w 12192000"/>
              <a:gd name="connsiteY245" fmla="*/ 6310610 h 6858000"/>
              <a:gd name="connsiteX246" fmla="*/ 9672050 w 12192000"/>
              <a:gd name="connsiteY246" fmla="*/ 6310610 h 6858000"/>
              <a:gd name="connsiteX247" fmla="*/ 9672050 w 12192000"/>
              <a:gd name="connsiteY247" fmla="*/ 6253807 h 6858000"/>
              <a:gd name="connsiteX248" fmla="*/ 9635973 w 12192000"/>
              <a:gd name="connsiteY248" fmla="*/ 6215939 h 6858000"/>
              <a:gd name="connsiteX249" fmla="*/ 9606932 w 12192000"/>
              <a:gd name="connsiteY249" fmla="*/ 6227836 h 6858000"/>
              <a:gd name="connsiteX250" fmla="*/ 9606932 w 12192000"/>
              <a:gd name="connsiteY250" fmla="*/ 6178326 h 6858000"/>
              <a:gd name="connsiteX251" fmla="*/ 9483476 w 12192000"/>
              <a:gd name="connsiteY251" fmla="*/ 6178326 h 6858000"/>
              <a:gd name="connsiteX252" fmla="*/ 9483476 w 12192000"/>
              <a:gd name="connsiteY252" fmla="*/ 6194702 h 6858000"/>
              <a:gd name="connsiteX253" fmla="*/ 9521089 w 12192000"/>
              <a:gd name="connsiteY253" fmla="*/ 6194702 h 6858000"/>
              <a:gd name="connsiteX254" fmla="*/ 9521089 w 12192000"/>
              <a:gd name="connsiteY254" fmla="*/ 6310610 h 6858000"/>
              <a:gd name="connsiteX255" fmla="*/ 9538104 w 12192000"/>
              <a:gd name="connsiteY255" fmla="*/ 6310610 h 6858000"/>
              <a:gd name="connsiteX256" fmla="*/ 9538104 w 12192000"/>
              <a:gd name="connsiteY256" fmla="*/ 6194702 h 6858000"/>
              <a:gd name="connsiteX257" fmla="*/ 9575844 w 12192000"/>
              <a:gd name="connsiteY257" fmla="*/ 6194702 h 6858000"/>
              <a:gd name="connsiteX258" fmla="*/ 9575844 w 12192000"/>
              <a:gd name="connsiteY258" fmla="*/ 6178326 h 6858000"/>
              <a:gd name="connsiteX259" fmla="*/ 10706908 w 12192000"/>
              <a:gd name="connsiteY259" fmla="*/ 6176791 h 6858000"/>
              <a:gd name="connsiteX260" fmla="*/ 10668144 w 12192000"/>
              <a:gd name="connsiteY260" fmla="*/ 6209926 h 6858000"/>
              <a:gd name="connsiteX261" fmla="*/ 10697185 w 12192000"/>
              <a:gd name="connsiteY261" fmla="*/ 6247410 h 6858000"/>
              <a:gd name="connsiteX262" fmla="*/ 10709339 w 12192000"/>
              <a:gd name="connsiteY262" fmla="*/ 6252656 h 6858000"/>
              <a:gd name="connsiteX263" fmla="*/ 10730960 w 12192000"/>
              <a:gd name="connsiteY263" fmla="*/ 6277219 h 6858000"/>
              <a:gd name="connsiteX264" fmla="*/ 10705885 w 12192000"/>
              <a:gd name="connsiteY264" fmla="*/ 6295770 h 6858000"/>
              <a:gd name="connsiteX265" fmla="*/ 10675692 w 12192000"/>
              <a:gd name="connsiteY265" fmla="*/ 6280290 h 6858000"/>
              <a:gd name="connsiteX266" fmla="*/ 10662771 w 12192000"/>
              <a:gd name="connsiteY266" fmla="*/ 6291548 h 6858000"/>
              <a:gd name="connsiteX267" fmla="*/ 10662771 w 12192000"/>
              <a:gd name="connsiteY267" fmla="*/ 6291676 h 6858000"/>
              <a:gd name="connsiteX268" fmla="*/ 10706013 w 12192000"/>
              <a:gd name="connsiteY268" fmla="*/ 6312145 h 6858000"/>
              <a:gd name="connsiteX269" fmla="*/ 10748103 w 12192000"/>
              <a:gd name="connsiteY269" fmla="*/ 6275428 h 6858000"/>
              <a:gd name="connsiteX270" fmla="*/ 10716887 w 12192000"/>
              <a:gd name="connsiteY270" fmla="*/ 6237943 h 6858000"/>
              <a:gd name="connsiteX271" fmla="*/ 10704733 w 12192000"/>
              <a:gd name="connsiteY271" fmla="*/ 6232698 h 6858000"/>
              <a:gd name="connsiteX272" fmla="*/ 10685159 w 12192000"/>
              <a:gd name="connsiteY272" fmla="*/ 6210310 h 6858000"/>
              <a:gd name="connsiteX273" fmla="*/ 10706269 w 12192000"/>
              <a:gd name="connsiteY273" fmla="*/ 6193039 h 6858000"/>
              <a:gd name="connsiteX274" fmla="*/ 10732111 w 12192000"/>
              <a:gd name="connsiteY274" fmla="*/ 6205704 h 6858000"/>
              <a:gd name="connsiteX275" fmla="*/ 10744137 w 12192000"/>
              <a:gd name="connsiteY275" fmla="*/ 6193806 h 6858000"/>
              <a:gd name="connsiteX276" fmla="*/ 10706908 w 12192000"/>
              <a:gd name="connsiteY276" fmla="*/ 6176791 h 6858000"/>
              <a:gd name="connsiteX277" fmla="*/ 9894527 w 12192000"/>
              <a:gd name="connsiteY277" fmla="*/ 6176791 h 6858000"/>
              <a:gd name="connsiteX278" fmla="*/ 9826594 w 12192000"/>
              <a:gd name="connsiteY278" fmla="*/ 6244468 h 6858000"/>
              <a:gd name="connsiteX279" fmla="*/ 9894527 w 12192000"/>
              <a:gd name="connsiteY279" fmla="*/ 6312145 h 6858000"/>
              <a:gd name="connsiteX280" fmla="*/ 9937513 w 12192000"/>
              <a:gd name="connsiteY280" fmla="*/ 6296537 h 6858000"/>
              <a:gd name="connsiteX281" fmla="*/ 9927534 w 12192000"/>
              <a:gd name="connsiteY281" fmla="*/ 6283616 h 6858000"/>
              <a:gd name="connsiteX282" fmla="*/ 9894399 w 12192000"/>
              <a:gd name="connsiteY282" fmla="*/ 6295897 h 6858000"/>
              <a:gd name="connsiteX283" fmla="*/ 9843865 w 12192000"/>
              <a:gd name="connsiteY283" fmla="*/ 6244468 h 6858000"/>
              <a:gd name="connsiteX284" fmla="*/ 9894399 w 12192000"/>
              <a:gd name="connsiteY284" fmla="*/ 6193039 h 6858000"/>
              <a:gd name="connsiteX285" fmla="*/ 9927534 w 12192000"/>
              <a:gd name="connsiteY285" fmla="*/ 6205320 h 6858000"/>
              <a:gd name="connsiteX286" fmla="*/ 9937513 w 12192000"/>
              <a:gd name="connsiteY286" fmla="*/ 6192399 h 6858000"/>
              <a:gd name="connsiteX287" fmla="*/ 9894527 w 12192000"/>
              <a:gd name="connsiteY287" fmla="*/ 6176791 h 6858000"/>
              <a:gd name="connsiteX288" fmla="*/ 11186916 w 12192000"/>
              <a:gd name="connsiteY288" fmla="*/ 5939090 h 6858000"/>
              <a:gd name="connsiteX289" fmla="*/ 11239241 w 12192000"/>
              <a:gd name="connsiteY289" fmla="*/ 5993717 h 6858000"/>
              <a:gd name="connsiteX290" fmla="*/ 11186916 w 12192000"/>
              <a:gd name="connsiteY290" fmla="*/ 6048345 h 6858000"/>
              <a:gd name="connsiteX291" fmla="*/ 11134591 w 12192000"/>
              <a:gd name="connsiteY291" fmla="*/ 5993717 h 6858000"/>
              <a:gd name="connsiteX292" fmla="*/ 11186916 w 12192000"/>
              <a:gd name="connsiteY292" fmla="*/ 5939090 h 6858000"/>
              <a:gd name="connsiteX293" fmla="*/ 10407031 w 12192000"/>
              <a:gd name="connsiteY293" fmla="*/ 5939090 h 6858000"/>
              <a:gd name="connsiteX294" fmla="*/ 10459356 w 12192000"/>
              <a:gd name="connsiteY294" fmla="*/ 5993717 h 6858000"/>
              <a:gd name="connsiteX295" fmla="*/ 10407031 w 12192000"/>
              <a:gd name="connsiteY295" fmla="*/ 6048345 h 6858000"/>
              <a:gd name="connsiteX296" fmla="*/ 10354706 w 12192000"/>
              <a:gd name="connsiteY296" fmla="*/ 5993717 h 6858000"/>
              <a:gd name="connsiteX297" fmla="*/ 10407031 w 12192000"/>
              <a:gd name="connsiteY297" fmla="*/ 5939090 h 6858000"/>
              <a:gd name="connsiteX298" fmla="*/ 11475279 w 12192000"/>
              <a:gd name="connsiteY298" fmla="*/ 5901605 h 6858000"/>
              <a:gd name="connsiteX299" fmla="*/ 11429095 w 12192000"/>
              <a:gd name="connsiteY299" fmla="*/ 5921179 h 6858000"/>
              <a:gd name="connsiteX300" fmla="*/ 11429095 w 12192000"/>
              <a:gd name="connsiteY300" fmla="*/ 5904420 h 6858000"/>
              <a:gd name="connsiteX301" fmla="*/ 11389691 w 12192000"/>
              <a:gd name="connsiteY301" fmla="*/ 5904420 h 6858000"/>
              <a:gd name="connsiteX302" fmla="*/ 11389691 w 12192000"/>
              <a:gd name="connsiteY302" fmla="*/ 6082887 h 6858000"/>
              <a:gd name="connsiteX303" fmla="*/ 11429095 w 12192000"/>
              <a:gd name="connsiteY303" fmla="*/ 6082887 h 6858000"/>
              <a:gd name="connsiteX304" fmla="*/ 11429095 w 12192000"/>
              <a:gd name="connsiteY304" fmla="*/ 5969410 h 6858000"/>
              <a:gd name="connsiteX305" fmla="*/ 11429223 w 12192000"/>
              <a:gd name="connsiteY305" fmla="*/ 5969410 h 6858000"/>
              <a:gd name="connsiteX306" fmla="*/ 11467859 w 12192000"/>
              <a:gd name="connsiteY306" fmla="*/ 5939090 h 6858000"/>
              <a:gd name="connsiteX307" fmla="*/ 11505087 w 12192000"/>
              <a:gd name="connsiteY307" fmla="*/ 5979005 h 6858000"/>
              <a:gd name="connsiteX308" fmla="*/ 11505087 w 12192000"/>
              <a:gd name="connsiteY308" fmla="*/ 6082887 h 6858000"/>
              <a:gd name="connsiteX309" fmla="*/ 11544491 w 12192000"/>
              <a:gd name="connsiteY309" fmla="*/ 6082887 h 6858000"/>
              <a:gd name="connsiteX310" fmla="*/ 11544491 w 12192000"/>
              <a:gd name="connsiteY310" fmla="*/ 5978365 h 6858000"/>
              <a:gd name="connsiteX311" fmla="*/ 11544107 w 12192000"/>
              <a:gd name="connsiteY311" fmla="*/ 5970178 h 6858000"/>
              <a:gd name="connsiteX312" fmla="*/ 11583127 w 12192000"/>
              <a:gd name="connsiteY312" fmla="*/ 5939090 h 6858000"/>
              <a:gd name="connsiteX313" fmla="*/ 11619972 w 12192000"/>
              <a:gd name="connsiteY313" fmla="*/ 5979005 h 6858000"/>
              <a:gd name="connsiteX314" fmla="*/ 11619972 w 12192000"/>
              <a:gd name="connsiteY314" fmla="*/ 6082887 h 6858000"/>
              <a:gd name="connsiteX315" fmla="*/ 11659376 w 12192000"/>
              <a:gd name="connsiteY315" fmla="*/ 6082887 h 6858000"/>
              <a:gd name="connsiteX316" fmla="*/ 11659376 w 12192000"/>
              <a:gd name="connsiteY316" fmla="*/ 5978365 h 6858000"/>
              <a:gd name="connsiteX317" fmla="*/ 11590291 w 12192000"/>
              <a:gd name="connsiteY317" fmla="*/ 5901605 h 6858000"/>
              <a:gd name="connsiteX318" fmla="*/ 11531186 w 12192000"/>
              <a:gd name="connsiteY318" fmla="*/ 5929111 h 6858000"/>
              <a:gd name="connsiteX319" fmla="*/ 11475279 w 12192000"/>
              <a:gd name="connsiteY319" fmla="*/ 5901605 h 6858000"/>
              <a:gd name="connsiteX320" fmla="*/ 11186916 w 12192000"/>
              <a:gd name="connsiteY320" fmla="*/ 5901605 h 6858000"/>
              <a:gd name="connsiteX321" fmla="*/ 11094164 w 12192000"/>
              <a:gd name="connsiteY321" fmla="*/ 5993717 h 6858000"/>
              <a:gd name="connsiteX322" fmla="*/ 11186916 w 12192000"/>
              <a:gd name="connsiteY322" fmla="*/ 6085830 h 6858000"/>
              <a:gd name="connsiteX323" fmla="*/ 11279668 w 12192000"/>
              <a:gd name="connsiteY323" fmla="*/ 5993717 h 6858000"/>
              <a:gd name="connsiteX324" fmla="*/ 11186916 w 12192000"/>
              <a:gd name="connsiteY324" fmla="*/ 5901605 h 6858000"/>
              <a:gd name="connsiteX325" fmla="*/ 10617610 w 12192000"/>
              <a:gd name="connsiteY325" fmla="*/ 5901605 h 6858000"/>
              <a:gd name="connsiteX326" fmla="*/ 10532226 w 12192000"/>
              <a:gd name="connsiteY326" fmla="*/ 5957358 h 6858000"/>
              <a:gd name="connsiteX327" fmla="*/ 10525254 w 12192000"/>
              <a:gd name="connsiteY327" fmla="*/ 5993653 h 6858000"/>
              <a:gd name="connsiteX328" fmla="*/ 10525242 w 12192000"/>
              <a:gd name="connsiteY328" fmla="*/ 5993589 h 6858000"/>
              <a:gd name="connsiteX329" fmla="*/ 10525242 w 12192000"/>
              <a:gd name="connsiteY329" fmla="*/ 5993717 h 6858000"/>
              <a:gd name="connsiteX330" fmla="*/ 10525254 w 12192000"/>
              <a:gd name="connsiteY330" fmla="*/ 5993653 h 6858000"/>
              <a:gd name="connsiteX331" fmla="*/ 10532226 w 12192000"/>
              <a:gd name="connsiteY331" fmla="*/ 6030003 h 6858000"/>
              <a:gd name="connsiteX332" fmla="*/ 10617610 w 12192000"/>
              <a:gd name="connsiteY332" fmla="*/ 6085702 h 6858000"/>
              <a:gd name="connsiteX333" fmla="*/ 10686055 w 12192000"/>
              <a:gd name="connsiteY333" fmla="*/ 6056021 h 6858000"/>
              <a:gd name="connsiteX334" fmla="*/ 10659189 w 12192000"/>
              <a:gd name="connsiteY334" fmla="*/ 6028515 h 6858000"/>
              <a:gd name="connsiteX335" fmla="*/ 10617610 w 12192000"/>
              <a:gd name="connsiteY335" fmla="*/ 6047450 h 6858000"/>
              <a:gd name="connsiteX336" fmla="*/ 10565669 w 12192000"/>
              <a:gd name="connsiteY336" fmla="*/ 5993589 h 6858000"/>
              <a:gd name="connsiteX337" fmla="*/ 10617610 w 12192000"/>
              <a:gd name="connsiteY337" fmla="*/ 5939729 h 6858000"/>
              <a:gd name="connsiteX338" fmla="*/ 10659189 w 12192000"/>
              <a:gd name="connsiteY338" fmla="*/ 5958664 h 6858000"/>
              <a:gd name="connsiteX339" fmla="*/ 10686055 w 12192000"/>
              <a:gd name="connsiteY339" fmla="*/ 5931158 h 6858000"/>
              <a:gd name="connsiteX340" fmla="*/ 10617610 w 12192000"/>
              <a:gd name="connsiteY340" fmla="*/ 5901605 h 6858000"/>
              <a:gd name="connsiteX341" fmla="*/ 10407031 w 12192000"/>
              <a:gd name="connsiteY341" fmla="*/ 5901605 h 6858000"/>
              <a:gd name="connsiteX342" fmla="*/ 10314279 w 12192000"/>
              <a:gd name="connsiteY342" fmla="*/ 5993717 h 6858000"/>
              <a:gd name="connsiteX343" fmla="*/ 10407031 w 12192000"/>
              <a:gd name="connsiteY343" fmla="*/ 6085830 h 6858000"/>
              <a:gd name="connsiteX344" fmla="*/ 10499783 w 12192000"/>
              <a:gd name="connsiteY344" fmla="*/ 5993717 h 6858000"/>
              <a:gd name="connsiteX345" fmla="*/ 10407031 w 12192000"/>
              <a:gd name="connsiteY345" fmla="*/ 5901605 h 6858000"/>
              <a:gd name="connsiteX346" fmla="*/ 9720538 w 12192000"/>
              <a:gd name="connsiteY346" fmla="*/ 5875379 h 6858000"/>
              <a:gd name="connsiteX347" fmla="*/ 9720538 w 12192000"/>
              <a:gd name="connsiteY347" fmla="*/ 5875507 h 6858000"/>
              <a:gd name="connsiteX348" fmla="*/ 9835678 w 12192000"/>
              <a:gd name="connsiteY348" fmla="*/ 5990264 h 6858000"/>
              <a:gd name="connsiteX349" fmla="*/ 9919091 w 12192000"/>
              <a:gd name="connsiteY349" fmla="*/ 5907235 h 6858000"/>
              <a:gd name="connsiteX350" fmla="*/ 9919091 w 12192000"/>
              <a:gd name="connsiteY350" fmla="*/ 6048730 h 6858000"/>
              <a:gd name="connsiteX351" fmla="*/ 9521984 w 12192000"/>
              <a:gd name="connsiteY351" fmla="*/ 6048730 h 6858000"/>
              <a:gd name="connsiteX352" fmla="*/ 9521984 w 12192000"/>
              <a:gd name="connsiteY352" fmla="*/ 5907107 h 6858000"/>
              <a:gd name="connsiteX353" fmla="*/ 9605397 w 12192000"/>
              <a:gd name="connsiteY353" fmla="*/ 5990136 h 6858000"/>
              <a:gd name="connsiteX354" fmla="*/ 10211420 w 12192000"/>
              <a:gd name="connsiteY354" fmla="*/ 5862586 h 6858000"/>
              <a:gd name="connsiteX355" fmla="*/ 10211420 w 12192000"/>
              <a:gd name="connsiteY355" fmla="*/ 5904548 h 6858000"/>
              <a:gd name="connsiteX356" fmla="*/ 10182251 w 12192000"/>
              <a:gd name="connsiteY356" fmla="*/ 5904548 h 6858000"/>
              <a:gd name="connsiteX357" fmla="*/ 10182251 w 12192000"/>
              <a:gd name="connsiteY357" fmla="*/ 5939474 h 6858000"/>
              <a:gd name="connsiteX358" fmla="*/ 10211420 w 12192000"/>
              <a:gd name="connsiteY358" fmla="*/ 5939474 h 6858000"/>
              <a:gd name="connsiteX359" fmla="*/ 10211420 w 12192000"/>
              <a:gd name="connsiteY359" fmla="*/ 6028644 h 6858000"/>
              <a:gd name="connsiteX360" fmla="*/ 10266176 w 12192000"/>
              <a:gd name="connsiteY360" fmla="*/ 6082888 h 6858000"/>
              <a:gd name="connsiteX361" fmla="*/ 10295600 w 12192000"/>
              <a:gd name="connsiteY361" fmla="*/ 6082888 h 6858000"/>
              <a:gd name="connsiteX362" fmla="*/ 10295600 w 12192000"/>
              <a:gd name="connsiteY362" fmla="*/ 6046811 h 6858000"/>
              <a:gd name="connsiteX363" fmla="*/ 10276282 w 12192000"/>
              <a:gd name="connsiteY363" fmla="*/ 6046811 h 6858000"/>
              <a:gd name="connsiteX364" fmla="*/ 10250824 w 12192000"/>
              <a:gd name="connsiteY364" fmla="*/ 6020456 h 6858000"/>
              <a:gd name="connsiteX365" fmla="*/ 10250824 w 12192000"/>
              <a:gd name="connsiteY365" fmla="*/ 5939474 h 6858000"/>
              <a:gd name="connsiteX366" fmla="*/ 10295600 w 12192000"/>
              <a:gd name="connsiteY366" fmla="*/ 5939474 h 6858000"/>
              <a:gd name="connsiteX367" fmla="*/ 10295600 w 12192000"/>
              <a:gd name="connsiteY367" fmla="*/ 5904548 h 6858000"/>
              <a:gd name="connsiteX368" fmla="*/ 10250824 w 12192000"/>
              <a:gd name="connsiteY368" fmla="*/ 5904548 h 6858000"/>
              <a:gd name="connsiteX369" fmla="*/ 10250824 w 12192000"/>
              <a:gd name="connsiteY369" fmla="*/ 5862586 h 6858000"/>
              <a:gd name="connsiteX370" fmla="*/ 11311779 w 12192000"/>
              <a:gd name="connsiteY370" fmla="*/ 5833800 h 6858000"/>
              <a:gd name="connsiteX371" fmla="*/ 11311779 w 12192000"/>
              <a:gd name="connsiteY371" fmla="*/ 6082887 h 6858000"/>
              <a:gd name="connsiteX372" fmla="*/ 11351183 w 12192000"/>
              <a:gd name="connsiteY372" fmla="*/ 6082887 h 6858000"/>
              <a:gd name="connsiteX373" fmla="*/ 11351183 w 12192000"/>
              <a:gd name="connsiteY373" fmla="*/ 5833800 h 6858000"/>
              <a:gd name="connsiteX374" fmla="*/ 10899960 w 12192000"/>
              <a:gd name="connsiteY374" fmla="*/ 5833800 h 6858000"/>
              <a:gd name="connsiteX375" fmla="*/ 10899960 w 12192000"/>
              <a:gd name="connsiteY375" fmla="*/ 6082887 h 6858000"/>
              <a:gd name="connsiteX376" fmla="*/ 10939364 w 12192000"/>
              <a:gd name="connsiteY376" fmla="*/ 6082887 h 6858000"/>
              <a:gd name="connsiteX377" fmla="*/ 10939364 w 12192000"/>
              <a:gd name="connsiteY377" fmla="*/ 5970433 h 6858000"/>
              <a:gd name="connsiteX378" fmla="*/ 10939492 w 12192000"/>
              <a:gd name="connsiteY378" fmla="*/ 5970561 h 6858000"/>
              <a:gd name="connsiteX379" fmla="*/ 10982094 w 12192000"/>
              <a:gd name="connsiteY379" fmla="*/ 5939218 h 6858000"/>
              <a:gd name="connsiteX380" fmla="*/ 11022905 w 12192000"/>
              <a:gd name="connsiteY380" fmla="*/ 5979133 h 6858000"/>
              <a:gd name="connsiteX381" fmla="*/ 11022905 w 12192000"/>
              <a:gd name="connsiteY381" fmla="*/ 6083015 h 6858000"/>
              <a:gd name="connsiteX382" fmla="*/ 11062308 w 12192000"/>
              <a:gd name="connsiteY382" fmla="*/ 6083015 h 6858000"/>
              <a:gd name="connsiteX383" fmla="*/ 11062308 w 12192000"/>
              <a:gd name="connsiteY383" fmla="*/ 5978493 h 6858000"/>
              <a:gd name="connsiteX384" fmla="*/ 10989514 w 12192000"/>
              <a:gd name="connsiteY384" fmla="*/ 5901733 h 6858000"/>
              <a:gd name="connsiteX385" fmla="*/ 10939364 w 12192000"/>
              <a:gd name="connsiteY385" fmla="*/ 5921307 h 6858000"/>
              <a:gd name="connsiteX386" fmla="*/ 10939364 w 12192000"/>
              <a:gd name="connsiteY386" fmla="*/ 5833800 h 6858000"/>
              <a:gd name="connsiteX387" fmla="*/ 10714712 w 12192000"/>
              <a:gd name="connsiteY387" fmla="*/ 5833800 h 6858000"/>
              <a:gd name="connsiteX388" fmla="*/ 10714712 w 12192000"/>
              <a:gd name="connsiteY388" fmla="*/ 6082887 h 6858000"/>
              <a:gd name="connsiteX389" fmla="*/ 10754116 w 12192000"/>
              <a:gd name="connsiteY389" fmla="*/ 6082887 h 6858000"/>
              <a:gd name="connsiteX390" fmla="*/ 10754116 w 12192000"/>
              <a:gd name="connsiteY390" fmla="*/ 5993717 h 6858000"/>
              <a:gd name="connsiteX391" fmla="*/ 10832923 w 12192000"/>
              <a:gd name="connsiteY391" fmla="*/ 6082887 h 6858000"/>
              <a:gd name="connsiteX392" fmla="*/ 10881282 w 12192000"/>
              <a:gd name="connsiteY392" fmla="*/ 6082887 h 6858000"/>
              <a:gd name="connsiteX393" fmla="*/ 10797869 w 12192000"/>
              <a:gd name="connsiteY393" fmla="*/ 5988984 h 6858000"/>
              <a:gd name="connsiteX394" fmla="*/ 10872327 w 12192000"/>
              <a:gd name="connsiteY394" fmla="*/ 5904420 h 6858000"/>
              <a:gd name="connsiteX395" fmla="*/ 10825759 w 12192000"/>
              <a:gd name="connsiteY395" fmla="*/ 5904420 h 6858000"/>
              <a:gd name="connsiteX396" fmla="*/ 10754116 w 12192000"/>
              <a:gd name="connsiteY396" fmla="*/ 5985146 h 6858000"/>
              <a:gd name="connsiteX397" fmla="*/ 10754116 w 12192000"/>
              <a:gd name="connsiteY397" fmla="*/ 5833800 h 6858000"/>
              <a:gd name="connsiteX398" fmla="*/ 10099222 w 12192000"/>
              <a:gd name="connsiteY398" fmla="*/ 5830730 h 6858000"/>
              <a:gd name="connsiteX399" fmla="*/ 10024892 w 12192000"/>
              <a:gd name="connsiteY399" fmla="*/ 5896744 h 6858000"/>
              <a:gd name="connsiteX400" fmla="*/ 10081311 w 12192000"/>
              <a:gd name="connsiteY400" fmla="*/ 5969410 h 6858000"/>
              <a:gd name="connsiteX401" fmla="*/ 10101013 w 12192000"/>
              <a:gd name="connsiteY401" fmla="*/ 5977854 h 6858000"/>
              <a:gd name="connsiteX402" fmla="*/ 10137346 w 12192000"/>
              <a:gd name="connsiteY402" fmla="*/ 6018281 h 6858000"/>
              <a:gd name="connsiteX403" fmla="*/ 10098966 w 12192000"/>
              <a:gd name="connsiteY403" fmla="*/ 6047066 h 6858000"/>
              <a:gd name="connsiteX404" fmla="*/ 10046129 w 12192000"/>
              <a:gd name="connsiteY404" fmla="*/ 6017258 h 6858000"/>
              <a:gd name="connsiteX405" fmla="*/ 10015249 w 12192000"/>
              <a:gd name="connsiteY405" fmla="*/ 6043161 h 6858000"/>
              <a:gd name="connsiteX406" fmla="*/ 10015041 w 12192000"/>
              <a:gd name="connsiteY406" fmla="*/ 6042972 h 6858000"/>
              <a:gd name="connsiteX407" fmla="*/ 10015169 w 12192000"/>
              <a:gd name="connsiteY407" fmla="*/ 6043228 h 6858000"/>
              <a:gd name="connsiteX408" fmla="*/ 10015249 w 12192000"/>
              <a:gd name="connsiteY408" fmla="*/ 6043161 h 6858000"/>
              <a:gd name="connsiteX409" fmla="*/ 10048880 w 12192000"/>
              <a:gd name="connsiteY409" fmla="*/ 6073804 h 6858000"/>
              <a:gd name="connsiteX410" fmla="*/ 10099222 w 12192000"/>
              <a:gd name="connsiteY410" fmla="*/ 6085446 h 6858000"/>
              <a:gd name="connsiteX411" fmla="*/ 10178796 w 12192000"/>
              <a:gd name="connsiteY411" fmla="*/ 6014571 h 6858000"/>
              <a:gd name="connsiteX412" fmla="*/ 10121354 w 12192000"/>
              <a:gd name="connsiteY412" fmla="*/ 5943312 h 6858000"/>
              <a:gd name="connsiteX413" fmla="*/ 10102036 w 12192000"/>
              <a:gd name="connsiteY413" fmla="*/ 5934612 h 6858000"/>
              <a:gd name="connsiteX414" fmla="*/ 10065703 w 12192000"/>
              <a:gd name="connsiteY414" fmla="*/ 5896360 h 6858000"/>
              <a:gd name="connsiteX415" fmla="*/ 10098838 w 12192000"/>
              <a:gd name="connsiteY415" fmla="*/ 5869366 h 6858000"/>
              <a:gd name="connsiteX416" fmla="*/ 10141184 w 12192000"/>
              <a:gd name="connsiteY416" fmla="*/ 5891499 h 6858000"/>
              <a:gd name="connsiteX417" fmla="*/ 10169329 w 12192000"/>
              <a:gd name="connsiteY417" fmla="*/ 5862330 h 6858000"/>
              <a:gd name="connsiteX418" fmla="*/ 10099222 w 12192000"/>
              <a:gd name="connsiteY418" fmla="*/ 5830730 h 6858000"/>
              <a:gd name="connsiteX419" fmla="*/ 9483476 w 12192000"/>
              <a:gd name="connsiteY419" fmla="*/ 5814355 h 6858000"/>
              <a:gd name="connsiteX420" fmla="*/ 9483476 w 12192000"/>
              <a:gd name="connsiteY420" fmla="*/ 6085703 h 6858000"/>
              <a:gd name="connsiteX421" fmla="*/ 9957599 w 12192000"/>
              <a:gd name="connsiteY421" fmla="*/ 6085703 h 6858000"/>
              <a:gd name="connsiteX422" fmla="*/ 9957599 w 12192000"/>
              <a:gd name="connsiteY422" fmla="*/ 5814355 h 6858000"/>
              <a:gd name="connsiteX423" fmla="*/ 9835678 w 12192000"/>
              <a:gd name="connsiteY423" fmla="*/ 5935892 h 6858000"/>
              <a:gd name="connsiteX424" fmla="*/ 9720538 w 12192000"/>
              <a:gd name="connsiteY424" fmla="*/ 5821135 h 6858000"/>
              <a:gd name="connsiteX425" fmla="*/ 9605397 w 12192000"/>
              <a:gd name="connsiteY425" fmla="*/ 5935764 h 6858000"/>
              <a:gd name="connsiteX426" fmla="*/ 0 w 12192000"/>
              <a:gd name="connsiteY426" fmla="*/ 0 h 6858000"/>
              <a:gd name="connsiteX427" fmla="*/ 12192000 w 12192000"/>
              <a:gd name="connsiteY427" fmla="*/ 0 h 6858000"/>
              <a:gd name="connsiteX428" fmla="*/ 12192000 w 12192000"/>
              <a:gd name="connsiteY428" fmla="*/ 6858000 h 6858000"/>
              <a:gd name="connsiteX429" fmla="*/ 0 w 12192000"/>
              <a:gd name="connsiteY42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2192000" h="6858000">
                <a:moveTo>
                  <a:pt x="11608714" y="6231035"/>
                </a:moveTo>
                <a:cubicBezTo>
                  <a:pt x="11622275" y="6231035"/>
                  <a:pt x="11632766" y="6237432"/>
                  <a:pt x="11638139" y="6246131"/>
                </a:cubicBezTo>
                <a:lnTo>
                  <a:pt x="11638139" y="6281953"/>
                </a:lnTo>
                <a:cubicBezTo>
                  <a:pt x="11632638" y="6290652"/>
                  <a:pt x="11622147" y="6297049"/>
                  <a:pt x="11608714" y="6297049"/>
                </a:cubicBezTo>
                <a:cubicBezTo>
                  <a:pt x="11590292" y="6297049"/>
                  <a:pt x="11577243" y="6282465"/>
                  <a:pt x="11577243" y="6264042"/>
                </a:cubicBezTo>
                <a:cubicBezTo>
                  <a:pt x="11577243" y="6245620"/>
                  <a:pt x="11590420" y="6231035"/>
                  <a:pt x="11608714" y="6231035"/>
                </a:cubicBezTo>
                <a:close/>
                <a:moveTo>
                  <a:pt x="11364488" y="6231035"/>
                </a:moveTo>
                <a:cubicBezTo>
                  <a:pt x="11378049" y="6231035"/>
                  <a:pt x="11388540" y="6237432"/>
                  <a:pt x="11393913" y="6246131"/>
                </a:cubicBezTo>
                <a:lnTo>
                  <a:pt x="11393913" y="6281953"/>
                </a:lnTo>
                <a:cubicBezTo>
                  <a:pt x="11388412" y="6290652"/>
                  <a:pt x="11377921" y="6297049"/>
                  <a:pt x="11364488" y="6297049"/>
                </a:cubicBezTo>
                <a:cubicBezTo>
                  <a:pt x="11346066" y="6297049"/>
                  <a:pt x="11333016" y="6282465"/>
                  <a:pt x="11333016" y="6264042"/>
                </a:cubicBezTo>
                <a:cubicBezTo>
                  <a:pt x="11333016" y="6245620"/>
                  <a:pt x="11346194" y="6231035"/>
                  <a:pt x="11364488" y="6231035"/>
                </a:cubicBezTo>
                <a:close/>
                <a:moveTo>
                  <a:pt x="11112586" y="6231035"/>
                </a:moveTo>
                <a:cubicBezTo>
                  <a:pt x="11126147" y="6231035"/>
                  <a:pt x="11136510" y="6237431"/>
                  <a:pt x="11142011" y="6246131"/>
                </a:cubicBezTo>
                <a:lnTo>
                  <a:pt x="11142011" y="6281952"/>
                </a:lnTo>
                <a:cubicBezTo>
                  <a:pt x="11136510" y="6290652"/>
                  <a:pt x="11126019" y="6297049"/>
                  <a:pt x="11112586" y="6297049"/>
                </a:cubicBezTo>
                <a:cubicBezTo>
                  <a:pt x="11094164" y="6297049"/>
                  <a:pt x="11081114" y="6282464"/>
                  <a:pt x="11081114" y="6264042"/>
                </a:cubicBezTo>
                <a:cubicBezTo>
                  <a:pt x="11081114" y="6245619"/>
                  <a:pt x="11094292" y="6231035"/>
                  <a:pt x="11112586" y="6231035"/>
                </a:cubicBezTo>
                <a:close/>
                <a:moveTo>
                  <a:pt x="10902391" y="6231035"/>
                </a:moveTo>
                <a:cubicBezTo>
                  <a:pt x="10915952" y="6231035"/>
                  <a:pt x="10926443" y="6237432"/>
                  <a:pt x="10931816" y="6246131"/>
                </a:cubicBezTo>
                <a:lnTo>
                  <a:pt x="10931816" y="6281953"/>
                </a:lnTo>
                <a:cubicBezTo>
                  <a:pt x="10926315" y="6290652"/>
                  <a:pt x="10915824" y="6297049"/>
                  <a:pt x="10902391" y="6297049"/>
                </a:cubicBezTo>
                <a:cubicBezTo>
                  <a:pt x="10883969" y="6297049"/>
                  <a:pt x="10870919" y="6282465"/>
                  <a:pt x="10870919" y="6264042"/>
                </a:cubicBezTo>
                <a:cubicBezTo>
                  <a:pt x="10870919" y="6245620"/>
                  <a:pt x="10884097" y="6231035"/>
                  <a:pt x="10902391" y="6231035"/>
                </a:cubicBezTo>
                <a:close/>
                <a:moveTo>
                  <a:pt x="10503621" y="6231035"/>
                </a:moveTo>
                <a:cubicBezTo>
                  <a:pt x="10522811" y="6231035"/>
                  <a:pt x="10535476" y="6245620"/>
                  <a:pt x="10535476" y="6264042"/>
                </a:cubicBezTo>
                <a:cubicBezTo>
                  <a:pt x="10535476" y="6282465"/>
                  <a:pt x="10522683" y="6297049"/>
                  <a:pt x="10503621" y="6297049"/>
                </a:cubicBezTo>
                <a:cubicBezTo>
                  <a:pt x="10484559" y="6297049"/>
                  <a:pt x="10471637" y="6282465"/>
                  <a:pt x="10471637" y="6264042"/>
                </a:cubicBezTo>
                <a:cubicBezTo>
                  <a:pt x="10471637" y="6245620"/>
                  <a:pt x="10484431" y="6231035"/>
                  <a:pt x="10503621" y="6231035"/>
                </a:cubicBezTo>
                <a:close/>
                <a:moveTo>
                  <a:pt x="10318884" y="6231035"/>
                </a:moveTo>
                <a:cubicBezTo>
                  <a:pt x="10332445" y="6231035"/>
                  <a:pt x="10342808" y="6237432"/>
                  <a:pt x="10348309" y="6246131"/>
                </a:cubicBezTo>
                <a:lnTo>
                  <a:pt x="10348309" y="6281953"/>
                </a:lnTo>
                <a:cubicBezTo>
                  <a:pt x="10342808" y="6290652"/>
                  <a:pt x="10332317" y="6297049"/>
                  <a:pt x="10318884" y="6297049"/>
                </a:cubicBezTo>
                <a:cubicBezTo>
                  <a:pt x="10300462" y="6297049"/>
                  <a:pt x="10287412" y="6282465"/>
                  <a:pt x="10287412" y="6264042"/>
                </a:cubicBezTo>
                <a:cubicBezTo>
                  <a:pt x="10287412" y="6245620"/>
                  <a:pt x="10300590" y="6231035"/>
                  <a:pt x="10318884" y="6231035"/>
                </a:cubicBezTo>
                <a:close/>
                <a:moveTo>
                  <a:pt x="10105363" y="6231035"/>
                </a:moveTo>
                <a:cubicBezTo>
                  <a:pt x="10123785" y="6231035"/>
                  <a:pt x="10136834" y="6245620"/>
                  <a:pt x="10136834" y="6264042"/>
                </a:cubicBezTo>
                <a:cubicBezTo>
                  <a:pt x="10136834" y="6282465"/>
                  <a:pt x="10123657" y="6297049"/>
                  <a:pt x="10105363" y="6297049"/>
                </a:cubicBezTo>
                <a:cubicBezTo>
                  <a:pt x="10091929" y="6297049"/>
                  <a:pt x="10081439" y="6290652"/>
                  <a:pt x="10076066" y="6281953"/>
                </a:cubicBezTo>
                <a:lnTo>
                  <a:pt x="10076066" y="6246131"/>
                </a:lnTo>
                <a:cubicBezTo>
                  <a:pt x="10081439" y="6237432"/>
                  <a:pt x="10091929" y="6231035"/>
                  <a:pt x="10105363" y="6231035"/>
                </a:cubicBezTo>
                <a:close/>
                <a:moveTo>
                  <a:pt x="9992524" y="6231035"/>
                </a:moveTo>
                <a:cubicBezTo>
                  <a:pt x="10006085" y="6231035"/>
                  <a:pt x="10016576" y="6237432"/>
                  <a:pt x="10021949" y="6246131"/>
                </a:cubicBezTo>
                <a:lnTo>
                  <a:pt x="10021949" y="6281953"/>
                </a:lnTo>
                <a:cubicBezTo>
                  <a:pt x="10016448" y="6290652"/>
                  <a:pt x="10005957" y="6297049"/>
                  <a:pt x="9992524" y="6297049"/>
                </a:cubicBezTo>
                <a:cubicBezTo>
                  <a:pt x="9974102" y="6297049"/>
                  <a:pt x="9961052" y="6282465"/>
                  <a:pt x="9961052" y="6264042"/>
                </a:cubicBezTo>
                <a:cubicBezTo>
                  <a:pt x="9961052" y="6245620"/>
                  <a:pt x="9974230" y="6231035"/>
                  <a:pt x="9992524" y="6231035"/>
                </a:cubicBezTo>
                <a:close/>
                <a:moveTo>
                  <a:pt x="9731667" y="6230651"/>
                </a:moveTo>
                <a:cubicBezTo>
                  <a:pt x="9745868" y="6230523"/>
                  <a:pt x="9757894" y="6238711"/>
                  <a:pt x="9760069" y="6253935"/>
                </a:cubicBezTo>
                <a:lnTo>
                  <a:pt x="9703010" y="6253935"/>
                </a:lnTo>
                <a:cubicBezTo>
                  <a:pt x="9706464" y="6239607"/>
                  <a:pt x="9718234" y="6230651"/>
                  <a:pt x="9731667" y="6230651"/>
                </a:cubicBezTo>
                <a:close/>
                <a:moveTo>
                  <a:pt x="11528755" y="6217474"/>
                </a:moveTo>
                <a:lnTo>
                  <a:pt x="11528755" y="6310610"/>
                </a:lnTo>
                <a:lnTo>
                  <a:pt x="11544875" y="6310610"/>
                </a:lnTo>
                <a:lnTo>
                  <a:pt x="11544875" y="6217474"/>
                </a:lnTo>
                <a:close/>
                <a:moveTo>
                  <a:pt x="11417965" y="6217474"/>
                </a:moveTo>
                <a:lnTo>
                  <a:pt x="11467348" y="6312145"/>
                </a:lnTo>
                <a:lnTo>
                  <a:pt x="11516986" y="6217474"/>
                </a:lnTo>
                <a:lnTo>
                  <a:pt x="11498819" y="6217474"/>
                </a:lnTo>
                <a:lnTo>
                  <a:pt x="11467348" y="6280290"/>
                </a:lnTo>
                <a:lnTo>
                  <a:pt x="11436132" y="6217474"/>
                </a:lnTo>
                <a:close/>
                <a:moveTo>
                  <a:pt x="11180008" y="6217474"/>
                </a:moveTo>
                <a:lnTo>
                  <a:pt x="11180008" y="6310610"/>
                </a:lnTo>
                <a:lnTo>
                  <a:pt x="11196128" y="6310610"/>
                </a:lnTo>
                <a:lnTo>
                  <a:pt x="11196128" y="6217474"/>
                </a:lnTo>
                <a:close/>
                <a:moveTo>
                  <a:pt x="10168946" y="6217474"/>
                </a:moveTo>
                <a:lnTo>
                  <a:pt x="10168946" y="6310610"/>
                </a:lnTo>
                <a:lnTo>
                  <a:pt x="10185066" y="6310610"/>
                </a:lnTo>
                <a:lnTo>
                  <a:pt x="10185066" y="6217474"/>
                </a:lnTo>
                <a:close/>
                <a:moveTo>
                  <a:pt x="11608459" y="6215939"/>
                </a:moveTo>
                <a:cubicBezTo>
                  <a:pt x="11580953" y="6215939"/>
                  <a:pt x="11560739" y="6237048"/>
                  <a:pt x="11560739" y="6264042"/>
                </a:cubicBezTo>
                <a:cubicBezTo>
                  <a:pt x="11560739" y="6291036"/>
                  <a:pt x="11580953" y="6312145"/>
                  <a:pt x="11608459" y="6312145"/>
                </a:cubicBezTo>
                <a:cubicBezTo>
                  <a:pt x="11619845" y="6312145"/>
                  <a:pt x="11630463" y="6308307"/>
                  <a:pt x="11638139" y="6301271"/>
                </a:cubicBezTo>
                <a:lnTo>
                  <a:pt x="11638139" y="6310610"/>
                </a:lnTo>
                <a:lnTo>
                  <a:pt x="11654259" y="6310610"/>
                </a:lnTo>
                <a:lnTo>
                  <a:pt x="11654259" y="6217474"/>
                </a:lnTo>
                <a:lnTo>
                  <a:pt x="11638139" y="6217474"/>
                </a:lnTo>
                <a:lnTo>
                  <a:pt x="11638139" y="6226813"/>
                </a:lnTo>
                <a:cubicBezTo>
                  <a:pt x="11630463" y="6219649"/>
                  <a:pt x="11619845" y="6215939"/>
                  <a:pt x="11608459" y="6215939"/>
                </a:cubicBezTo>
                <a:close/>
                <a:moveTo>
                  <a:pt x="11364104" y="6215939"/>
                </a:moveTo>
                <a:cubicBezTo>
                  <a:pt x="11336599" y="6215939"/>
                  <a:pt x="11316385" y="6237048"/>
                  <a:pt x="11316385" y="6264042"/>
                </a:cubicBezTo>
                <a:cubicBezTo>
                  <a:pt x="11316385" y="6291036"/>
                  <a:pt x="11336599" y="6312145"/>
                  <a:pt x="11364104" y="6312145"/>
                </a:cubicBezTo>
                <a:cubicBezTo>
                  <a:pt x="11375618" y="6312145"/>
                  <a:pt x="11386237" y="6308307"/>
                  <a:pt x="11393913" y="6301271"/>
                </a:cubicBezTo>
                <a:lnTo>
                  <a:pt x="11393913" y="6310610"/>
                </a:lnTo>
                <a:lnTo>
                  <a:pt x="11410033" y="6310610"/>
                </a:lnTo>
                <a:lnTo>
                  <a:pt x="11410033" y="6217474"/>
                </a:lnTo>
                <a:lnTo>
                  <a:pt x="11393913" y="6217474"/>
                </a:lnTo>
                <a:lnTo>
                  <a:pt x="11393913" y="6226813"/>
                </a:lnTo>
                <a:cubicBezTo>
                  <a:pt x="11386237" y="6219649"/>
                  <a:pt x="11375490" y="6215939"/>
                  <a:pt x="11364104" y="6215939"/>
                </a:cubicBezTo>
                <a:close/>
                <a:moveTo>
                  <a:pt x="11263037" y="6215939"/>
                </a:moveTo>
                <a:cubicBezTo>
                  <a:pt x="11252162" y="6215939"/>
                  <a:pt x="11241160" y="6219009"/>
                  <a:pt x="11233996" y="6227837"/>
                </a:cubicBezTo>
                <a:lnTo>
                  <a:pt x="11233996" y="6217474"/>
                </a:lnTo>
                <a:lnTo>
                  <a:pt x="11217876" y="6217474"/>
                </a:lnTo>
                <a:lnTo>
                  <a:pt x="11217876" y="6310610"/>
                </a:lnTo>
                <a:lnTo>
                  <a:pt x="11233996" y="6310610"/>
                </a:lnTo>
                <a:lnTo>
                  <a:pt x="11233996" y="6250225"/>
                </a:lnTo>
                <a:cubicBezTo>
                  <a:pt x="11237194" y="6238455"/>
                  <a:pt x="11246149" y="6231035"/>
                  <a:pt x="11259455" y="6231035"/>
                </a:cubicBezTo>
                <a:cubicBezTo>
                  <a:pt x="11274039" y="6231035"/>
                  <a:pt x="11282994" y="6241142"/>
                  <a:pt x="11282994" y="6254703"/>
                </a:cubicBezTo>
                <a:lnTo>
                  <a:pt x="11282994" y="6310610"/>
                </a:lnTo>
                <a:lnTo>
                  <a:pt x="11299114" y="6310610"/>
                </a:lnTo>
                <a:lnTo>
                  <a:pt x="11299114" y="6253807"/>
                </a:lnTo>
                <a:cubicBezTo>
                  <a:pt x="11299114" y="6230651"/>
                  <a:pt x="11284146" y="6215939"/>
                  <a:pt x="11263037" y="6215939"/>
                </a:cubicBezTo>
                <a:close/>
                <a:moveTo>
                  <a:pt x="11014973" y="6215939"/>
                </a:moveTo>
                <a:cubicBezTo>
                  <a:pt x="11004098" y="6215939"/>
                  <a:pt x="10993096" y="6219009"/>
                  <a:pt x="10985932" y="6227837"/>
                </a:cubicBezTo>
                <a:lnTo>
                  <a:pt x="10985932" y="6217474"/>
                </a:lnTo>
                <a:lnTo>
                  <a:pt x="10969812" y="6217474"/>
                </a:lnTo>
                <a:lnTo>
                  <a:pt x="10969812" y="6310610"/>
                </a:lnTo>
                <a:lnTo>
                  <a:pt x="10985932" y="6310610"/>
                </a:lnTo>
                <a:lnTo>
                  <a:pt x="10985932" y="6250225"/>
                </a:lnTo>
                <a:cubicBezTo>
                  <a:pt x="10989130" y="6238455"/>
                  <a:pt x="10998085" y="6231035"/>
                  <a:pt x="11011391" y="6231035"/>
                </a:cubicBezTo>
                <a:cubicBezTo>
                  <a:pt x="11025975" y="6231035"/>
                  <a:pt x="11034930" y="6241142"/>
                  <a:pt x="11034930" y="6254703"/>
                </a:cubicBezTo>
                <a:lnTo>
                  <a:pt x="11034930" y="6310610"/>
                </a:lnTo>
                <a:lnTo>
                  <a:pt x="11051050" y="6310610"/>
                </a:lnTo>
                <a:lnTo>
                  <a:pt x="11051050" y="6253807"/>
                </a:lnTo>
                <a:cubicBezTo>
                  <a:pt x="11051050" y="6230651"/>
                  <a:pt x="11036082" y="6215939"/>
                  <a:pt x="11014973" y="6215939"/>
                </a:cubicBezTo>
                <a:close/>
                <a:moveTo>
                  <a:pt x="10902135" y="6215939"/>
                </a:moveTo>
                <a:cubicBezTo>
                  <a:pt x="10874629" y="6215939"/>
                  <a:pt x="10854416" y="6237048"/>
                  <a:pt x="10854416" y="6264042"/>
                </a:cubicBezTo>
                <a:cubicBezTo>
                  <a:pt x="10854416" y="6291036"/>
                  <a:pt x="10874629" y="6312145"/>
                  <a:pt x="10902135" y="6312145"/>
                </a:cubicBezTo>
                <a:cubicBezTo>
                  <a:pt x="10913521" y="6312145"/>
                  <a:pt x="10924140" y="6308307"/>
                  <a:pt x="10931816" y="6301271"/>
                </a:cubicBezTo>
                <a:lnTo>
                  <a:pt x="10931816" y="6310610"/>
                </a:lnTo>
                <a:lnTo>
                  <a:pt x="10947936" y="6310610"/>
                </a:lnTo>
                <a:lnTo>
                  <a:pt x="10947936" y="6217474"/>
                </a:lnTo>
                <a:lnTo>
                  <a:pt x="10931816" y="6217474"/>
                </a:lnTo>
                <a:lnTo>
                  <a:pt x="10931816" y="6226813"/>
                </a:lnTo>
                <a:cubicBezTo>
                  <a:pt x="10924140" y="6219649"/>
                  <a:pt x="10913521" y="6215939"/>
                  <a:pt x="10902135" y="6215939"/>
                </a:cubicBezTo>
                <a:close/>
                <a:moveTo>
                  <a:pt x="10810790" y="6215939"/>
                </a:moveTo>
                <a:cubicBezTo>
                  <a:pt x="10783029" y="6215939"/>
                  <a:pt x="10762687" y="6237176"/>
                  <a:pt x="10762687" y="6264042"/>
                </a:cubicBezTo>
                <a:cubicBezTo>
                  <a:pt x="10762687" y="6290908"/>
                  <a:pt x="10783156" y="6312145"/>
                  <a:pt x="10810790" y="6312145"/>
                </a:cubicBezTo>
                <a:cubicBezTo>
                  <a:pt x="10826270" y="6312145"/>
                  <a:pt x="10838296" y="6305877"/>
                  <a:pt x="10846484" y="6297433"/>
                </a:cubicBezTo>
                <a:lnTo>
                  <a:pt x="10836249" y="6286303"/>
                </a:lnTo>
                <a:cubicBezTo>
                  <a:pt x="10830236" y="6292188"/>
                  <a:pt x="10821793" y="6297049"/>
                  <a:pt x="10810790" y="6297049"/>
                </a:cubicBezTo>
                <a:cubicBezTo>
                  <a:pt x="10792368" y="6297049"/>
                  <a:pt x="10779318" y="6282465"/>
                  <a:pt x="10779318" y="6264042"/>
                </a:cubicBezTo>
                <a:cubicBezTo>
                  <a:pt x="10779318" y="6245620"/>
                  <a:pt x="10792496" y="6231035"/>
                  <a:pt x="10810790" y="6231035"/>
                </a:cubicBezTo>
                <a:cubicBezTo>
                  <a:pt x="10821793" y="6231035"/>
                  <a:pt x="10830236" y="6235897"/>
                  <a:pt x="10836249" y="6241910"/>
                </a:cubicBezTo>
                <a:lnTo>
                  <a:pt x="10846484" y="6230651"/>
                </a:lnTo>
                <a:cubicBezTo>
                  <a:pt x="10838296" y="6222208"/>
                  <a:pt x="10826270" y="6215939"/>
                  <a:pt x="10810790" y="6215939"/>
                </a:cubicBezTo>
                <a:close/>
                <a:moveTo>
                  <a:pt x="10503621" y="6215939"/>
                </a:moveTo>
                <a:cubicBezTo>
                  <a:pt x="10475347" y="6215939"/>
                  <a:pt x="10455006" y="6237176"/>
                  <a:pt x="10455006" y="6264042"/>
                </a:cubicBezTo>
                <a:cubicBezTo>
                  <a:pt x="10455006" y="6290908"/>
                  <a:pt x="10475475" y="6312145"/>
                  <a:pt x="10503621" y="6312145"/>
                </a:cubicBezTo>
                <a:cubicBezTo>
                  <a:pt x="10531766" y="6312145"/>
                  <a:pt x="10552108" y="6290908"/>
                  <a:pt x="10552108" y="6264042"/>
                </a:cubicBezTo>
                <a:cubicBezTo>
                  <a:pt x="10552108" y="6237176"/>
                  <a:pt x="10531894" y="6215939"/>
                  <a:pt x="10503621" y="6215939"/>
                </a:cubicBezTo>
                <a:close/>
                <a:moveTo>
                  <a:pt x="10318500" y="6215939"/>
                </a:moveTo>
                <a:cubicBezTo>
                  <a:pt x="10290995" y="6215939"/>
                  <a:pt x="10270781" y="6237048"/>
                  <a:pt x="10270781" y="6264042"/>
                </a:cubicBezTo>
                <a:cubicBezTo>
                  <a:pt x="10270781" y="6291036"/>
                  <a:pt x="10290995" y="6312145"/>
                  <a:pt x="10318500" y="6312145"/>
                </a:cubicBezTo>
                <a:cubicBezTo>
                  <a:pt x="10330014" y="6312145"/>
                  <a:pt x="10340633" y="6308307"/>
                  <a:pt x="10348309" y="6301271"/>
                </a:cubicBezTo>
                <a:lnTo>
                  <a:pt x="10348309" y="6310610"/>
                </a:lnTo>
                <a:lnTo>
                  <a:pt x="10364429" y="6310610"/>
                </a:lnTo>
                <a:lnTo>
                  <a:pt x="10364429" y="6217474"/>
                </a:lnTo>
                <a:lnTo>
                  <a:pt x="10348309" y="6217474"/>
                </a:lnTo>
                <a:lnTo>
                  <a:pt x="10348309" y="6226813"/>
                </a:lnTo>
                <a:cubicBezTo>
                  <a:pt x="10340505" y="6219649"/>
                  <a:pt x="10329887" y="6215939"/>
                  <a:pt x="10318500" y="6215939"/>
                </a:cubicBezTo>
                <a:close/>
                <a:moveTo>
                  <a:pt x="10105746" y="6215939"/>
                </a:moveTo>
                <a:cubicBezTo>
                  <a:pt x="10094360" y="6215939"/>
                  <a:pt x="10083742" y="6219777"/>
                  <a:pt x="10076066" y="6226813"/>
                </a:cubicBezTo>
                <a:lnTo>
                  <a:pt x="10076066" y="6217474"/>
                </a:lnTo>
                <a:lnTo>
                  <a:pt x="10059946" y="6217474"/>
                </a:lnTo>
                <a:lnTo>
                  <a:pt x="10059946" y="6344896"/>
                </a:lnTo>
                <a:lnTo>
                  <a:pt x="10076066" y="6344896"/>
                </a:lnTo>
                <a:lnTo>
                  <a:pt x="10076066" y="6301271"/>
                </a:lnTo>
                <a:cubicBezTo>
                  <a:pt x="10083742" y="6308435"/>
                  <a:pt x="10094360" y="6312145"/>
                  <a:pt x="10105746" y="6312145"/>
                </a:cubicBezTo>
                <a:cubicBezTo>
                  <a:pt x="10133252" y="6312145"/>
                  <a:pt x="10153466" y="6291036"/>
                  <a:pt x="10153466" y="6264042"/>
                </a:cubicBezTo>
                <a:cubicBezTo>
                  <a:pt x="10153466" y="6237048"/>
                  <a:pt x="10133252" y="6215939"/>
                  <a:pt x="10105746" y="6215939"/>
                </a:cubicBezTo>
                <a:close/>
                <a:moveTo>
                  <a:pt x="9992268" y="6215939"/>
                </a:moveTo>
                <a:cubicBezTo>
                  <a:pt x="9964763" y="6215939"/>
                  <a:pt x="9944549" y="6237048"/>
                  <a:pt x="9944549" y="6264042"/>
                </a:cubicBezTo>
                <a:cubicBezTo>
                  <a:pt x="9944549" y="6291036"/>
                  <a:pt x="9964763" y="6312145"/>
                  <a:pt x="9992268" y="6312145"/>
                </a:cubicBezTo>
                <a:cubicBezTo>
                  <a:pt x="10003654" y="6312145"/>
                  <a:pt x="10014273" y="6308307"/>
                  <a:pt x="10021949" y="6301271"/>
                </a:cubicBezTo>
                <a:lnTo>
                  <a:pt x="10021949" y="6310610"/>
                </a:lnTo>
                <a:lnTo>
                  <a:pt x="10038069" y="6310610"/>
                </a:lnTo>
                <a:lnTo>
                  <a:pt x="10038069" y="6217474"/>
                </a:lnTo>
                <a:lnTo>
                  <a:pt x="10021949" y="6217474"/>
                </a:lnTo>
                <a:lnTo>
                  <a:pt x="10021949" y="6226813"/>
                </a:lnTo>
                <a:cubicBezTo>
                  <a:pt x="10014273" y="6219649"/>
                  <a:pt x="10003654" y="6215939"/>
                  <a:pt x="9992268" y="6215939"/>
                </a:cubicBezTo>
                <a:close/>
                <a:moveTo>
                  <a:pt x="9732563" y="6215939"/>
                </a:moveTo>
                <a:cubicBezTo>
                  <a:pt x="9706336" y="6215939"/>
                  <a:pt x="9685611" y="6237176"/>
                  <a:pt x="9685611" y="6264042"/>
                </a:cubicBezTo>
                <a:cubicBezTo>
                  <a:pt x="9685611" y="6290908"/>
                  <a:pt x="9706080" y="6312145"/>
                  <a:pt x="9733714" y="6312145"/>
                </a:cubicBezTo>
                <a:lnTo>
                  <a:pt x="9733714" y="6312017"/>
                </a:lnTo>
                <a:cubicBezTo>
                  <a:pt x="9749962" y="6312017"/>
                  <a:pt x="9763267" y="6305365"/>
                  <a:pt x="9771327" y="6296921"/>
                </a:cubicBezTo>
                <a:lnTo>
                  <a:pt x="9760964" y="6285791"/>
                </a:lnTo>
                <a:cubicBezTo>
                  <a:pt x="9755079" y="6291676"/>
                  <a:pt x="9745484" y="6296921"/>
                  <a:pt x="9733714" y="6296921"/>
                </a:cubicBezTo>
                <a:cubicBezTo>
                  <a:pt x="9716699" y="6296921"/>
                  <a:pt x="9704033" y="6284512"/>
                  <a:pt x="9702370" y="6267880"/>
                </a:cubicBezTo>
                <a:lnTo>
                  <a:pt x="9778235" y="6267880"/>
                </a:lnTo>
                <a:cubicBezTo>
                  <a:pt x="9777851" y="6234745"/>
                  <a:pt x="9758789" y="6215939"/>
                  <a:pt x="9732563" y="6215939"/>
                </a:cubicBezTo>
                <a:close/>
                <a:moveTo>
                  <a:pt x="10218456" y="6193679"/>
                </a:moveTo>
                <a:lnTo>
                  <a:pt x="10218456" y="6217475"/>
                </a:lnTo>
                <a:lnTo>
                  <a:pt x="10201569" y="6217475"/>
                </a:lnTo>
                <a:lnTo>
                  <a:pt x="10201569" y="6232059"/>
                </a:lnTo>
                <a:lnTo>
                  <a:pt x="10218456" y="6232059"/>
                </a:lnTo>
                <a:lnTo>
                  <a:pt x="10218456" y="6283617"/>
                </a:lnTo>
                <a:cubicBezTo>
                  <a:pt x="10218456" y="6301271"/>
                  <a:pt x="10228819" y="6310611"/>
                  <a:pt x="10246730" y="6310611"/>
                </a:cubicBezTo>
                <a:lnTo>
                  <a:pt x="10260930" y="6310611"/>
                </a:lnTo>
                <a:lnTo>
                  <a:pt x="10260930" y="6296154"/>
                </a:lnTo>
                <a:lnTo>
                  <a:pt x="10248393" y="6296154"/>
                </a:lnTo>
                <a:cubicBezTo>
                  <a:pt x="10238158" y="6296154"/>
                  <a:pt x="10234576" y="6290653"/>
                  <a:pt x="10234576" y="6281186"/>
                </a:cubicBezTo>
                <a:lnTo>
                  <a:pt x="10234576" y="6232059"/>
                </a:lnTo>
                <a:lnTo>
                  <a:pt x="10260930" y="6232059"/>
                </a:lnTo>
                <a:lnTo>
                  <a:pt x="10260930" y="6217475"/>
                </a:lnTo>
                <a:lnTo>
                  <a:pt x="10234576" y="6217475"/>
                </a:lnTo>
                <a:lnTo>
                  <a:pt x="10234576" y="6193679"/>
                </a:lnTo>
                <a:close/>
                <a:moveTo>
                  <a:pt x="11528755" y="6178326"/>
                </a:moveTo>
                <a:lnTo>
                  <a:pt x="11528755" y="6197900"/>
                </a:lnTo>
                <a:lnTo>
                  <a:pt x="11544875" y="6197900"/>
                </a:lnTo>
                <a:lnTo>
                  <a:pt x="11544875" y="6178326"/>
                </a:lnTo>
                <a:close/>
                <a:moveTo>
                  <a:pt x="11180008" y="6178326"/>
                </a:moveTo>
                <a:lnTo>
                  <a:pt x="11180008" y="6197900"/>
                </a:lnTo>
                <a:lnTo>
                  <a:pt x="11196128" y="6197900"/>
                </a:lnTo>
                <a:lnTo>
                  <a:pt x="11196128" y="6178326"/>
                </a:lnTo>
                <a:close/>
                <a:moveTo>
                  <a:pt x="11142011" y="6178326"/>
                </a:moveTo>
                <a:lnTo>
                  <a:pt x="11142011" y="6226813"/>
                </a:lnTo>
                <a:cubicBezTo>
                  <a:pt x="11134335" y="6219649"/>
                  <a:pt x="11123717" y="6215939"/>
                  <a:pt x="11112330" y="6215939"/>
                </a:cubicBezTo>
                <a:cubicBezTo>
                  <a:pt x="11084825" y="6215939"/>
                  <a:pt x="11064611" y="6237048"/>
                  <a:pt x="11064611" y="6264042"/>
                </a:cubicBezTo>
                <a:cubicBezTo>
                  <a:pt x="11064611" y="6291036"/>
                  <a:pt x="11084825" y="6312145"/>
                  <a:pt x="11112330" y="6312145"/>
                </a:cubicBezTo>
                <a:cubicBezTo>
                  <a:pt x="11123717" y="6312145"/>
                  <a:pt x="11134335" y="6308307"/>
                  <a:pt x="11142011" y="6301270"/>
                </a:cubicBezTo>
                <a:lnTo>
                  <a:pt x="11142011" y="6310610"/>
                </a:lnTo>
                <a:lnTo>
                  <a:pt x="11158131" y="6310610"/>
                </a:lnTo>
                <a:lnTo>
                  <a:pt x="11158131" y="6178326"/>
                </a:lnTo>
                <a:close/>
                <a:moveTo>
                  <a:pt x="10593430" y="6178326"/>
                </a:moveTo>
                <a:cubicBezTo>
                  <a:pt x="10577055" y="6178326"/>
                  <a:pt x="10566180" y="6188049"/>
                  <a:pt x="10566180" y="6201098"/>
                </a:cubicBezTo>
                <a:cubicBezTo>
                  <a:pt x="10566180" y="6207367"/>
                  <a:pt x="10568739" y="6213380"/>
                  <a:pt x="10573089" y="6217474"/>
                </a:cubicBezTo>
                <a:lnTo>
                  <a:pt x="10557353" y="6217474"/>
                </a:lnTo>
                <a:lnTo>
                  <a:pt x="10557353" y="6231930"/>
                </a:lnTo>
                <a:lnTo>
                  <a:pt x="10573601" y="6231930"/>
                </a:lnTo>
                <a:lnTo>
                  <a:pt x="10573601" y="6310610"/>
                </a:lnTo>
                <a:lnTo>
                  <a:pt x="10589464" y="6310610"/>
                </a:lnTo>
                <a:lnTo>
                  <a:pt x="10589464" y="6231930"/>
                </a:lnTo>
                <a:lnTo>
                  <a:pt x="10589720" y="6232058"/>
                </a:lnTo>
                <a:lnTo>
                  <a:pt x="10615691" y="6232058"/>
                </a:lnTo>
                <a:lnTo>
                  <a:pt x="10615691" y="6217602"/>
                </a:lnTo>
                <a:lnTo>
                  <a:pt x="10595989" y="6217602"/>
                </a:lnTo>
                <a:cubicBezTo>
                  <a:pt x="10589336" y="6217602"/>
                  <a:pt x="10581916" y="6213252"/>
                  <a:pt x="10581916" y="6204680"/>
                </a:cubicBezTo>
                <a:cubicBezTo>
                  <a:pt x="10581916" y="6196621"/>
                  <a:pt x="10588057" y="6192910"/>
                  <a:pt x="10596117" y="6192910"/>
                </a:cubicBezTo>
                <a:lnTo>
                  <a:pt x="10615563" y="6192910"/>
                </a:lnTo>
                <a:lnTo>
                  <a:pt x="10615563" y="6178326"/>
                </a:lnTo>
                <a:close/>
                <a:moveTo>
                  <a:pt x="10386177" y="6178326"/>
                </a:moveTo>
                <a:lnTo>
                  <a:pt x="10386177" y="6310610"/>
                </a:lnTo>
                <a:lnTo>
                  <a:pt x="10402297" y="6310610"/>
                </a:lnTo>
                <a:lnTo>
                  <a:pt x="10402297" y="6178326"/>
                </a:lnTo>
                <a:close/>
                <a:moveTo>
                  <a:pt x="10168946" y="6178326"/>
                </a:moveTo>
                <a:lnTo>
                  <a:pt x="10168946" y="6197900"/>
                </a:lnTo>
                <a:lnTo>
                  <a:pt x="10185066" y="6197900"/>
                </a:lnTo>
                <a:lnTo>
                  <a:pt x="10185066" y="6178326"/>
                </a:lnTo>
                <a:close/>
                <a:moveTo>
                  <a:pt x="9590812" y="6178326"/>
                </a:moveTo>
                <a:lnTo>
                  <a:pt x="9590812" y="6310610"/>
                </a:lnTo>
                <a:lnTo>
                  <a:pt x="9606932" y="6310610"/>
                </a:lnTo>
                <a:lnTo>
                  <a:pt x="9606932" y="6250225"/>
                </a:lnTo>
                <a:cubicBezTo>
                  <a:pt x="9610130" y="6238455"/>
                  <a:pt x="9619085" y="6231035"/>
                  <a:pt x="9632391" y="6231035"/>
                </a:cubicBezTo>
                <a:cubicBezTo>
                  <a:pt x="9646975" y="6231035"/>
                  <a:pt x="9655930" y="6241142"/>
                  <a:pt x="9655930" y="6254703"/>
                </a:cubicBezTo>
                <a:lnTo>
                  <a:pt x="9655930" y="6310610"/>
                </a:lnTo>
                <a:lnTo>
                  <a:pt x="9672050" y="6310610"/>
                </a:lnTo>
                <a:lnTo>
                  <a:pt x="9672050" y="6253807"/>
                </a:lnTo>
                <a:cubicBezTo>
                  <a:pt x="9672050" y="6230651"/>
                  <a:pt x="9657082" y="6215939"/>
                  <a:pt x="9635973" y="6215939"/>
                </a:cubicBezTo>
                <a:cubicBezTo>
                  <a:pt x="9625098" y="6215939"/>
                  <a:pt x="9613968" y="6219137"/>
                  <a:pt x="9606932" y="6227836"/>
                </a:cubicBezTo>
                <a:lnTo>
                  <a:pt x="9606932" y="6178326"/>
                </a:lnTo>
                <a:close/>
                <a:moveTo>
                  <a:pt x="9483476" y="6178326"/>
                </a:moveTo>
                <a:lnTo>
                  <a:pt x="9483476" y="6194702"/>
                </a:lnTo>
                <a:lnTo>
                  <a:pt x="9521089" y="6194702"/>
                </a:lnTo>
                <a:lnTo>
                  <a:pt x="9521089" y="6310610"/>
                </a:lnTo>
                <a:lnTo>
                  <a:pt x="9538104" y="6310610"/>
                </a:lnTo>
                <a:lnTo>
                  <a:pt x="9538104" y="6194702"/>
                </a:lnTo>
                <a:lnTo>
                  <a:pt x="9575844" y="6194702"/>
                </a:lnTo>
                <a:lnTo>
                  <a:pt x="9575844" y="6178326"/>
                </a:lnTo>
                <a:close/>
                <a:moveTo>
                  <a:pt x="10706908" y="6176791"/>
                </a:moveTo>
                <a:cubicBezTo>
                  <a:pt x="10687206" y="6176791"/>
                  <a:pt x="10668144" y="6189840"/>
                  <a:pt x="10668144" y="6209926"/>
                </a:cubicBezTo>
                <a:cubicBezTo>
                  <a:pt x="10668144" y="6226557"/>
                  <a:pt x="10676972" y="6238839"/>
                  <a:pt x="10697185" y="6247410"/>
                </a:cubicBezTo>
                <a:lnTo>
                  <a:pt x="10709339" y="6252656"/>
                </a:lnTo>
                <a:cubicBezTo>
                  <a:pt x="10723540" y="6258797"/>
                  <a:pt x="10730960" y="6265065"/>
                  <a:pt x="10730960" y="6277219"/>
                </a:cubicBezTo>
                <a:cubicBezTo>
                  <a:pt x="10730960" y="6288733"/>
                  <a:pt x="10721237" y="6295770"/>
                  <a:pt x="10705885" y="6295770"/>
                </a:cubicBezTo>
                <a:cubicBezTo>
                  <a:pt x="10692963" y="6295770"/>
                  <a:pt x="10682089" y="6288477"/>
                  <a:pt x="10675692" y="6280290"/>
                </a:cubicBezTo>
                <a:lnTo>
                  <a:pt x="10662771" y="6291548"/>
                </a:lnTo>
                <a:lnTo>
                  <a:pt x="10662771" y="6291676"/>
                </a:lnTo>
                <a:cubicBezTo>
                  <a:pt x="10670703" y="6302806"/>
                  <a:pt x="10686695" y="6312145"/>
                  <a:pt x="10706013" y="6312145"/>
                </a:cubicBezTo>
                <a:cubicBezTo>
                  <a:pt x="10731983" y="6312145"/>
                  <a:pt x="10748103" y="6297049"/>
                  <a:pt x="10748103" y="6275428"/>
                </a:cubicBezTo>
                <a:cubicBezTo>
                  <a:pt x="10748103" y="6256750"/>
                  <a:pt x="10734798" y="6245747"/>
                  <a:pt x="10716887" y="6237943"/>
                </a:cubicBezTo>
                <a:lnTo>
                  <a:pt x="10704733" y="6232698"/>
                </a:lnTo>
                <a:cubicBezTo>
                  <a:pt x="10690789" y="6226557"/>
                  <a:pt x="10685159" y="6220033"/>
                  <a:pt x="10685159" y="6210310"/>
                </a:cubicBezTo>
                <a:cubicBezTo>
                  <a:pt x="10685159" y="6199307"/>
                  <a:pt x="10694627" y="6193039"/>
                  <a:pt x="10706269" y="6193039"/>
                </a:cubicBezTo>
                <a:cubicBezTo>
                  <a:pt x="10717910" y="6193039"/>
                  <a:pt x="10725203" y="6197516"/>
                  <a:pt x="10732111" y="6205704"/>
                </a:cubicBezTo>
                <a:lnTo>
                  <a:pt x="10744137" y="6193806"/>
                </a:lnTo>
                <a:cubicBezTo>
                  <a:pt x="10735182" y="6182932"/>
                  <a:pt x="10722388" y="6176791"/>
                  <a:pt x="10706908" y="6176791"/>
                </a:cubicBezTo>
                <a:close/>
                <a:moveTo>
                  <a:pt x="9894527" y="6176791"/>
                </a:moveTo>
                <a:cubicBezTo>
                  <a:pt x="9856531" y="6176791"/>
                  <a:pt x="9826594" y="6206088"/>
                  <a:pt x="9826594" y="6244468"/>
                </a:cubicBezTo>
                <a:cubicBezTo>
                  <a:pt x="9826594" y="6282848"/>
                  <a:pt x="9856531" y="6312145"/>
                  <a:pt x="9894527" y="6312145"/>
                </a:cubicBezTo>
                <a:cubicBezTo>
                  <a:pt x="9911158" y="6312145"/>
                  <a:pt x="9926127" y="6306772"/>
                  <a:pt x="9937513" y="6296537"/>
                </a:cubicBezTo>
                <a:lnTo>
                  <a:pt x="9927534" y="6283616"/>
                </a:lnTo>
                <a:cubicBezTo>
                  <a:pt x="9918834" y="6290908"/>
                  <a:pt x="9907704" y="6295897"/>
                  <a:pt x="9894399" y="6295897"/>
                </a:cubicBezTo>
                <a:cubicBezTo>
                  <a:pt x="9865358" y="6295897"/>
                  <a:pt x="9843865" y="6273509"/>
                  <a:pt x="9843865" y="6244468"/>
                </a:cubicBezTo>
                <a:cubicBezTo>
                  <a:pt x="9843865" y="6215427"/>
                  <a:pt x="9865358" y="6193039"/>
                  <a:pt x="9894399" y="6193039"/>
                </a:cubicBezTo>
                <a:cubicBezTo>
                  <a:pt x="9907704" y="6193039"/>
                  <a:pt x="9918962" y="6198028"/>
                  <a:pt x="9927534" y="6205320"/>
                </a:cubicBezTo>
                <a:lnTo>
                  <a:pt x="9937513" y="6192399"/>
                </a:lnTo>
                <a:cubicBezTo>
                  <a:pt x="9926127" y="6182164"/>
                  <a:pt x="9911158" y="6176791"/>
                  <a:pt x="9894527" y="6176791"/>
                </a:cubicBezTo>
                <a:close/>
                <a:moveTo>
                  <a:pt x="11186916" y="5939090"/>
                </a:moveTo>
                <a:cubicBezTo>
                  <a:pt x="11217364" y="5939090"/>
                  <a:pt x="11239241" y="5962629"/>
                  <a:pt x="11239241" y="5993717"/>
                </a:cubicBezTo>
                <a:cubicBezTo>
                  <a:pt x="11239241" y="6024805"/>
                  <a:pt x="11217748" y="6048345"/>
                  <a:pt x="11186916" y="6048345"/>
                </a:cubicBezTo>
                <a:cubicBezTo>
                  <a:pt x="11156084" y="6048345"/>
                  <a:pt x="11134591" y="6024805"/>
                  <a:pt x="11134591" y="5993717"/>
                </a:cubicBezTo>
                <a:cubicBezTo>
                  <a:pt x="11134591" y="5962629"/>
                  <a:pt x="11156468" y="5939090"/>
                  <a:pt x="11186916" y="5939090"/>
                </a:cubicBezTo>
                <a:close/>
                <a:moveTo>
                  <a:pt x="10407031" y="5939090"/>
                </a:moveTo>
                <a:cubicBezTo>
                  <a:pt x="10437479" y="5939090"/>
                  <a:pt x="10459356" y="5962629"/>
                  <a:pt x="10459356" y="5993717"/>
                </a:cubicBezTo>
                <a:cubicBezTo>
                  <a:pt x="10459356" y="6024805"/>
                  <a:pt x="10437863" y="6048345"/>
                  <a:pt x="10407031" y="6048345"/>
                </a:cubicBezTo>
                <a:cubicBezTo>
                  <a:pt x="10376199" y="6048345"/>
                  <a:pt x="10354706" y="6024805"/>
                  <a:pt x="10354706" y="5993717"/>
                </a:cubicBezTo>
                <a:cubicBezTo>
                  <a:pt x="10354706" y="5962629"/>
                  <a:pt x="10376583" y="5939090"/>
                  <a:pt x="10407031" y="5939090"/>
                </a:cubicBezTo>
                <a:close/>
                <a:moveTo>
                  <a:pt x="11475279" y="5901605"/>
                </a:moveTo>
                <a:cubicBezTo>
                  <a:pt x="11458775" y="5901605"/>
                  <a:pt x="11441248" y="5907234"/>
                  <a:pt x="11429095" y="5921179"/>
                </a:cubicBezTo>
                <a:lnTo>
                  <a:pt x="11429095" y="5904420"/>
                </a:lnTo>
                <a:lnTo>
                  <a:pt x="11389691" y="5904420"/>
                </a:lnTo>
                <a:lnTo>
                  <a:pt x="11389691" y="6082887"/>
                </a:lnTo>
                <a:lnTo>
                  <a:pt x="11429095" y="6082887"/>
                </a:lnTo>
                <a:lnTo>
                  <a:pt x="11429095" y="5969410"/>
                </a:lnTo>
                <a:lnTo>
                  <a:pt x="11429223" y="5969410"/>
                </a:lnTo>
                <a:cubicBezTo>
                  <a:pt x="11435619" y="5949836"/>
                  <a:pt x="11450332" y="5939090"/>
                  <a:pt x="11467859" y="5939090"/>
                </a:cubicBezTo>
                <a:cubicBezTo>
                  <a:pt x="11493701" y="5939090"/>
                  <a:pt x="11505087" y="5959687"/>
                  <a:pt x="11505087" y="5979005"/>
                </a:cubicBezTo>
                <a:lnTo>
                  <a:pt x="11505087" y="6082887"/>
                </a:lnTo>
                <a:lnTo>
                  <a:pt x="11544491" y="6082887"/>
                </a:lnTo>
                <a:lnTo>
                  <a:pt x="11544491" y="5978365"/>
                </a:lnTo>
                <a:cubicBezTo>
                  <a:pt x="11544491" y="5975551"/>
                  <a:pt x="11544491" y="5972992"/>
                  <a:pt x="11544107" y="5970178"/>
                </a:cubicBezTo>
                <a:cubicBezTo>
                  <a:pt x="11550888" y="5949836"/>
                  <a:pt x="11565216" y="5939090"/>
                  <a:pt x="11583127" y="5939090"/>
                </a:cubicBezTo>
                <a:cubicBezTo>
                  <a:pt x="11608842" y="5939090"/>
                  <a:pt x="11619972" y="5959687"/>
                  <a:pt x="11619972" y="5979005"/>
                </a:cubicBezTo>
                <a:lnTo>
                  <a:pt x="11619972" y="6082887"/>
                </a:lnTo>
                <a:lnTo>
                  <a:pt x="11659376" y="6082887"/>
                </a:lnTo>
                <a:lnTo>
                  <a:pt x="11659376" y="5978365"/>
                </a:lnTo>
                <a:cubicBezTo>
                  <a:pt x="11659376" y="5932309"/>
                  <a:pt x="11634301" y="5901605"/>
                  <a:pt x="11590291" y="5901605"/>
                </a:cubicBezTo>
                <a:cubicBezTo>
                  <a:pt x="11573148" y="5901605"/>
                  <a:pt x="11548073" y="5906978"/>
                  <a:pt x="11531186" y="5929111"/>
                </a:cubicBezTo>
                <a:cubicBezTo>
                  <a:pt x="11519416" y="5911584"/>
                  <a:pt x="11500354" y="5901605"/>
                  <a:pt x="11475279" y="5901605"/>
                </a:cubicBezTo>
                <a:close/>
                <a:moveTo>
                  <a:pt x="11186916" y="5901605"/>
                </a:moveTo>
                <a:cubicBezTo>
                  <a:pt x="11133568" y="5901605"/>
                  <a:pt x="11094164" y="5941648"/>
                  <a:pt x="11094164" y="5993717"/>
                </a:cubicBezTo>
                <a:cubicBezTo>
                  <a:pt x="11094164" y="6045914"/>
                  <a:pt x="11133951" y="6085830"/>
                  <a:pt x="11186916" y="6085830"/>
                </a:cubicBezTo>
                <a:cubicBezTo>
                  <a:pt x="11239881" y="6085830"/>
                  <a:pt x="11279668" y="6045914"/>
                  <a:pt x="11279668" y="5993717"/>
                </a:cubicBezTo>
                <a:cubicBezTo>
                  <a:pt x="11279668" y="5941520"/>
                  <a:pt x="11240265" y="5901605"/>
                  <a:pt x="11186916" y="5901605"/>
                </a:cubicBezTo>
                <a:close/>
                <a:moveTo>
                  <a:pt x="10617610" y="5901605"/>
                </a:moveTo>
                <a:cubicBezTo>
                  <a:pt x="10577887" y="5901605"/>
                  <a:pt x="10545792" y="5924129"/>
                  <a:pt x="10532226" y="5957358"/>
                </a:cubicBezTo>
                <a:lnTo>
                  <a:pt x="10525254" y="5993653"/>
                </a:lnTo>
                <a:lnTo>
                  <a:pt x="10525242" y="5993589"/>
                </a:lnTo>
                <a:lnTo>
                  <a:pt x="10525242" y="5993717"/>
                </a:lnTo>
                <a:lnTo>
                  <a:pt x="10525254" y="5993653"/>
                </a:lnTo>
                <a:lnTo>
                  <a:pt x="10532226" y="6030003"/>
                </a:lnTo>
                <a:cubicBezTo>
                  <a:pt x="10545792" y="6063250"/>
                  <a:pt x="10577887" y="6085702"/>
                  <a:pt x="10617610" y="6085702"/>
                </a:cubicBezTo>
                <a:cubicBezTo>
                  <a:pt x="10646268" y="6085702"/>
                  <a:pt x="10669551" y="6073932"/>
                  <a:pt x="10686055" y="6056021"/>
                </a:cubicBezTo>
                <a:lnTo>
                  <a:pt x="10659189" y="6028515"/>
                </a:lnTo>
                <a:cubicBezTo>
                  <a:pt x="10649850" y="6039262"/>
                  <a:pt x="10636161" y="6047450"/>
                  <a:pt x="10617610" y="6047450"/>
                </a:cubicBezTo>
                <a:cubicBezTo>
                  <a:pt x="10587162" y="6047450"/>
                  <a:pt x="10565669" y="6024677"/>
                  <a:pt x="10565669" y="5993589"/>
                </a:cubicBezTo>
                <a:cubicBezTo>
                  <a:pt x="10565669" y="5962502"/>
                  <a:pt x="10587162" y="5939729"/>
                  <a:pt x="10617610" y="5939729"/>
                </a:cubicBezTo>
                <a:cubicBezTo>
                  <a:pt x="10636289" y="5939729"/>
                  <a:pt x="10649850" y="5947917"/>
                  <a:pt x="10659189" y="5958664"/>
                </a:cubicBezTo>
                <a:lnTo>
                  <a:pt x="10686055" y="5931158"/>
                </a:lnTo>
                <a:cubicBezTo>
                  <a:pt x="10669551" y="5913375"/>
                  <a:pt x="10646268" y="5901605"/>
                  <a:pt x="10617610" y="5901605"/>
                </a:cubicBezTo>
                <a:close/>
                <a:moveTo>
                  <a:pt x="10407031" y="5901605"/>
                </a:moveTo>
                <a:cubicBezTo>
                  <a:pt x="10353683" y="5901605"/>
                  <a:pt x="10314279" y="5941648"/>
                  <a:pt x="10314279" y="5993717"/>
                </a:cubicBezTo>
                <a:cubicBezTo>
                  <a:pt x="10314279" y="6045914"/>
                  <a:pt x="10354066" y="6085830"/>
                  <a:pt x="10407031" y="6085830"/>
                </a:cubicBezTo>
                <a:cubicBezTo>
                  <a:pt x="10459996" y="6085830"/>
                  <a:pt x="10499783" y="6045914"/>
                  <a:pt x="10499783" y="5993717"/>
                </a:cubicBezTo>
                <a:cubicBezTo>
                  <a:pt x="10499783" y="5941520"/>
                  <a:pt x="10460380" y="5901605"/>
                  <a:pt x="10407031" y="5901605"/>
                </a:cubicBezTo>
                <a:close/>
                <a:moveTo>
                  <a:pt x="9720538" y="5875379"/>
                </a:moveTo>
                <a:lnTo>
                  <a:pt x="9720538" y="5875507"/>
                </a:lnTo>
                <a:lnTo>
                  <a:pt x="9835678" y="5990264"/>
                </a:lnTo>
                <a:lnTo>
                  <a:pt x="9919091" y="5907235"/>
                </a:lnTo>
                <a:lnTo>
                  <a:pt x="9919091" y="6048730"/>
                </a:lnTo>
                <a:lnTo>
                  <a:pt x="9521984" y="6048730"/>
                </a:lnTo>
                <a:lnTo>
                  <a:pt x="9521984" y="5907107"/>
                </a:lnTo>
                <a:lnTo>
                  <a:pt x="9605397" y="5990136"/>
                </a:lnTo>
                <a:close/>
                <a:moveTo>
                  <a:pt x="10211420" y="5862586"/>
                </a:moveTo>
                <a:lnTo>
                  <a:pt x="10211420" y="5904548"/>
                </a:lnTo>
                <a:lnTo>
                  <a:pt x="10182251" y="5904548"/>
                </a:lnTo>
                <a:lnTo>
                  <a:pt x="10182251" y="5939474"/>
                </a:lnTo>
                <a:lnTo>
                  <a:pt x="10211420" y="5939474"/>
                </a:lnTo>
                <a:lnTo>
                  <a:pt x="10211420" y="6028644"/>
                </a:lnTo>
                <a:cubicBezTo>
                  <a:pt x="10211420" y="6062547"/>
                  <a:pt x="10231761" y="6082888"/>
                  <a:pt x="10266176" y="6082888"/>
                </a:cubicBezTo>
                <a:lnTo>
                  <a:pt x="10295600" y="6082888"/>
                </a:lnTo>
                <a:lnTo>
                  <a:pt x="10295600" y="6046811"/>
                </a:lnTo>
                <a:lnTo>
                  <a:pt x="10276282" y="6046811"/>
                </a:lnTo>
                <a:cubicBezTo>
                  <a:pt x="10255813" y="6046811"/>
                  <a:pt x="10250824" y="6038623"/>
                  <a:pt x="10250824" y="6020456"/>
                </a:cubicBezTo>
                <a:lnTo>
                  <a:pt x="10250824" y="5939474"/>
                </a:lnTo>
                <a:lnTo>
                  <a:pt x="10295600" y="5939474"/>
                </a:lnTo>
                <a:lnTo>
                  <a:pt x="10295600" y="5904548"/>
                </a:lnTo>
                <a:lnTo>
                  <a:pt x="10250824" y="5904548"/>
                </a:lnTo>
                <a:lnTo>
                  <a:pt x="10250824" y="5862586"/>
                </a:lnTo>
                <a:close/>
                <a:moveTo>
                  <a:pt x="11311779" y="5833800"/>
                </a:moveTo>
                <a:lnTo>
                  <a:pt x="11311779" y="6082887"/>
                </a:lnTo>
                <a:lnTo>
                  <a:pt x="11351183" y="6082887"/>
                </a:lnTo>
                <a:lnTo>
                  <a:pt x="11351183" y="5833800"/>
                </a:lnTo>
                <a:close/>
                <a:moveTo>
                  <a:pt x="10899960" y="5833800"/>
                </a:moveTo>
                <a:lnTo>
                  <a:pt x="10899960" y="6082887"/>
                </a:lnTo>
                <a:lnTo>
                  <a:pt x="10939364" y="6082887"/>
                </a:lnTo>
                <a:lnTo>
                  <a:pt x="10939364" y="5970433"/>
                </a:lnTo>
                <a:lnTo>
                  <a:pt x="10939492" y="5970561"/>
                </a:lnTo>
                <a:cubicBezTo>
                  <a:pt x="10946272" y="5949964"/>
                  <a:pt x="10961752" y="5939218"/>
                  <a:pt x="10982094" y="5939218"/>
                </a:cubicBezTo>
                <a:cubicBezTo>
                  <a:pt x="11008576" y="5939218"/>
                  <a:pt x="11022905" y="5959815"/>
                  <a:pt x="11022905" y="5979133"/>
                </a:cubicBezTo>
                <a:lnTo>
                  <a:pt x="11022905" y="6083015"/>
                </a:lnTo>
                <a:lnTo>
                  <a:pt x="11062308" y="6083015"/>
                </a:lnTo>
                <a:lnTo>
                  <a:pt x="11062308" y="5978493"/>
                </a:lnTo>
                <a:cubicBezTo>
                  <a:pt x="11062308" y="5932437"/>
                  <a:pt x="11033907" y="5901733"/>
                  <a:pt x="10989514" y="5901733"/>
                </a:cubicBezTo>
                <a:cubicBezTo>
                  <a:pt x="10970963" y="5901733"/>
                  <a:pt x="10951901" y="5907746"/>
                  <a:pt x="10939364" y="5921307"/>
                </a:cubicBezTo>
                <a:lnTo>
                  <a:pt x="10939364" y="5833800"/>
                </a:lnTo>
                <a:close/>
                <a:moveTo>
                  <a:pt x="10714712" y="5833800"/>
                </a:moveTo>
                <a:lnTo>
                  <a:pt x="10714712" y="6082887"/>
                </a:lnTo>
                <a:lnTo>
                  <a:pt x="10754116" y="6082887"/>
                </a:lnTo>
                <a:lnTo>
                  <a:pt x="10754116" y="5993717"/>
                </a:lnTo>
                <a:lnTo>
                  <a:pt x="10832923" y="6082887"/>
                </a:lnTo>
                <a:lnTo>
                  <a:pt x="10881282" y="6082887"/>
                </a:lnTo>
                <a:lnTo>
                  <a:pt x="10797869" y="5988984"/>
                </a:lnTo>
                <a:lnTo>
                  <a:pt x="10872327" y="5904420"/>
                </a:lnTo>
                <a:lnTo>
                  <a:pt x="10825759" y="5904420"/>
                </a:lnTo>
                <a:lnTo>
                  <a:pt x="10754116" y="5985146"/>
                </a:lnTo>
                <a:lnTo>
                  <a:pt x="10754116" y="5833800"/>
                </a:lnTo>
                <a:close/>
                <a:moveTo>
                  <a:pt x="10099222" y="5830730"/>
                </a:moveTo>
                <a:cubicBezTo>
                  <a:pt x="10061225" y="5830730"/>
                  <a:pt x="10024892" y="5856701"/>
                  <a:pt x="10024892" y="5896744"/>
                </a:cubicBezTo>
                <a:cubicBezTo>
                  <a:pt x="10024892" y="5928983"/>
                  <a:pt x="10043570" y="5952907"/>
                  <a:pt x="10081311" y="5969410"/>
                </a:cubicBezTo>
                <a:lnTo>
                  <a:pt x="10101013" y="5977854"/>
                </a:lnTo>
                <a:cubicBezTo>
                  <a:pt x="10125704" y="5988856"/>
                  <a:pt x="10137346" y="6000370"/>
                  <a:pt x="10137346" y="6018281"/>
                </a:cubicBezTo>
                <a:cubicBezTo>
                  <a:pt x="10137346" y="6036192"/>
                  <a:pt x="10123273" y="6047066"/>
                  <a:pt x="10098966" y="6047066"/>
                </a:cubicBezTo>
                <a:cubicBezTo>
                  <a:pt x="10077089" y="6047066"/>
                  <a:pt x="10057771" y="6032994"/>
                  <a:pt x="10046129" y="6017258"/>
                </a:cubicBezTo>
                <a:lnTo>
                  <a:pt x="10015249" y="6043161"/>
                </a:lnTo>
                <a:lnTo>
                  <a:pt x="10015041" y="6042972"/>
                </a:lnTo>
                <a:lnTo>
                  <a:pt x="10015169" y="6043228"/>
                </a:lnTo>
                <a:lnTo>
                  <a:pt x="10015249" y="6043161"/>
                </a:lnTo>
                <a:lnTo>
                  <a:pt x="10048880" y="6073804"/>
                </a:lnTo>
                <a:cubicBezTo>
                  <a:pt x="10063240" y="6081225"/>
                  <a:pt x="10080352" y="6085446"/>
                  <a:pt x="10099222" y="6085446"/>
                </a:cubicBezTo>
                <a:cubicBezTo>
                  <a:pt x="10147453" y="6085446"/>
                  <a:pt x="10178796" y="6056661"/>
                  <a:pt x="10178796" y="6014571"/>
                </a:cubicBezTo>
                <a:cubicBezTo>
                  <a:pt x="10178796" y="5979773"/>
                  <a:pt x="10155512" y="5958024"/>
                  <a:pt x="10121354" y="5943312"/>
                </a:cubicBezTo>
                <a:lnTo>
                  <a:pt x="10102036" y="5934612"/>
                </a:lnTo>
                <a:cubicBezTo>
                  <a:pt x="10076961" y="5924122"/>
                  <a:pt x="10065703" y="5912480"/>
                  <a:pt x="10065703" y="5896360"/>
                </a:cubicBezTo>
                <a:cubicBezTo>
                  <a:pt x="10065703" y="5879217"/>
                  <a:pt x="10081950" y="5869366"/>
                  <a:pt x="10098838" y="5869366"/>
                </a:cubicBezTo>
                <a:cubicBezTo>
                  <a:pt x="10116876" y="5869366"/>
                  <a:pt x="10128135" y="5876019"/>
                  <a:pt x="10141184" y="5891499"/>
                </a:cubicBezTo>
                <a:lnTo>
                  <a:pt x="10169329" y="5862330"/>
                </a:lnTo>
                <a:cubicBezTo>
                  <a:pt x="10151035" y="5840581"/>
                  <a:pt x="10128135" y="5830730"/>
                  <a:pt x="10099222" y="5830730"/>
                </a:cubicBezTo>
                <a:close/>
                <a:moveTo>
                  <a:pt x="9483476" y="5814355"/>
                </a:moveTo>
                <a:lnTo>
                  <a:pt x="9483476" y="6085703"/>
                </a:lnTo>
                <a:lnTo>
                  <a:pt x="9957599" y="6085703"/>
                </a:lnTo>
                <a:lnTo>
                  <a:pt x="9957599" y="5814355"/>
                </a:lnTo>
                <a:lnTo>
                  <a:pt x="9835678" y="5935892"/>
                </a:lnTo>
                <a:lnTo>
                  <a:pt x="9720538" y="5821135"/>
                </a:lnTo>
                <a:lnTo>
                  <a:pt x="9605397" y="5935764"/>
                </a:lnTo>
                <a:close/>
                <a:moveTo>
                  <a:pt x="0" y="0"/>
                </a:moveTo>
                <a:lnTo>
                  <a:pt x="12192000" y="0"/>
                </a:lnTo>
                <a:lnTo>
                  <a:pt x="12192000" y="6858000"/>
                </a:lnTo>
                <a:lnTo>
                  <a:pt x="0" y="6858000"/>
                </a:lnTo>
                <a:close/>
              </a:path>
            </a:pathLst>
          </a:custGeom>
          <a:solidFill>
            <a:schemeClr val="bg1">
              <a:lumMod val="75000"/>
            </a:schemeClr>
          </a:solidFill>
        </p:spPr>
        <p:txBody>
          <a:bodyPr wrap="square" lIns="2520000" tIns="360000" rIns="2520000" anchor="t" anchorCtr="0">
            <a:noAutofit/>
          </a:bodyPr>
          <a:lstStyle>
            <a:lvl1pPr marL="0" indent="0" algn="l">
              <a:buNone/>
              <a:defRPr/>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12" name="Rubrik 1">
            <a:extLst>
              <a:ext uri="{FF2B5EF4-FFF2-40B4-BE49-F238E27FC236}">
                <a16:creationId xmlns:a16="http://schemas.microsoft.com/office/drawing/2014/main" id="{05A5E15F-4B15-20C1-B255-9C1560ADBF82}"/>
              </a:ext>
            </a:extLst>
          </p:cNvPr>
          <p:cNvSpPr>
            <a:spLocks noGrp="1"/>
          </p:cNvSpPr>
          <p:nvPr>
            <p:ph type="ctrTitle" hasCustomPrompt="1"/>
          </p:nvPr>
        </p:nvSpPr>
        <p:spPr>
          <a:xfrm>
            <a:off x="550863" y="2801280"/>
            <a:ext cx="7955402" cy="2170105"/>
          </a:xfrm>
        </p:spPr>
        <p:txBody>
          <a:bodyPr anchor="b"/>
          <a:lstStyle>
            <a:lvl1pPr algn="l">
              <a:defRPr sz="4000">
                <a:solidFill>
                  <a:schemeClr val="bg1"/>
                </a:solidFill>
              </a:defRPr>
            </a:lvl1pPr>
          </a:lstStyle>
          <a:p>
            <a:r>
              <a:rPr lang="sv-SE" dirty="0"/>
              <a:t>Klicka och skriv en rubrik</a:t>
            </a:r>
          </a:p>
        </p:txBody>
      </p:sp>
      <p:sp>
        <p:nvSpPr>
          <p:cNvPr id="2" name="Text Placeholder 6">
            <a:extLst>
              <a:ext uri="{FF2B5EF4-FFF2-40B4-BE49-F238E27FC236}">
                <a16:creationId xmlns:a16="http://schemas.microsoft.com/office/drawing/2014/main" id="{32966B69-5798-D8FB-17E4-DA5E77F9E8A6}"/>
              </a:ext>
            </a:extLst>
          </p:cNvPr>
          <p:cNvSpPr>
            <a:spLocks noGrp="1"/>
          </p:cNvSpPr>
          <p:nvPr>
            <p:ph type="body" sz="quarter" idx="15" hasCustomPrompt="1"/>
          </p:nvPr>
        </p:nvSpPr>
        <p:spPr>
          <a:xfrm>
            <a:off x="550863" y="5728102"/>
            <a:ext cx="5645150" cy="342900"/>
          </a:xfrm>
        </p:spPr>
        <p:txBody>
          <a:bodyPr anchor="b"/>
          <a:lstStyle>
            <a:lvl1pPr marL="0" indent="0">
              <a:buNone/>
              <a:defRPr sz="1600" b="1">
                <a:solidFill>
                  <a:schemeClr val="bg1"/>
                </a:solidFill>
              </a:defRPr>
            </a:lvl1pPr>
          </a:lstStyle>
          <a:p>
            <a:pPr lvl="0"/>
            <a:r>
              <a:rPr lang="sv-SE" dirty="0"/>
              <a:t>Klicka och skriv namn</a:t>
            </a:r>
          </a:p>
        </p:txBody>
      </p:sp>
      <p:sp>
        <p:nvSpPr>
          <p:cNvPr id="3" name="Text Placeholder 6">
            <a:extLst>
              <a:ext uri="{FF2B5EF4-FFF2-40B4-BE49-F238E27FC236}">
                <a16:creationId xmlns:a16="http://schemas.microsoft.com/office/drawing/2014/main" id="{1A68AC1F-2BE1-2336-69F5-91245BB298FA}"/>
              </a:ext>
            </a:extLst>
          </p:cNvPr>
          <p:cNvSpPr>
            <a:spLocks noGrp="1"/>
          </p:cNvSpPr>
          <p:nvPr>
            <p:ph type="body" sz="quarter" idx="16" hasCustomPrompt="1"/>
          </p:nvPr>
        </p:nvSpPr>
        <p:spPr>
          <a:xfrm>
            <a:off x="550863" y="6106748"/>
            <a:ext cx="5645150" cy="351201"/>
          </a:xfrm>
        </p:spPr>
        <p:txBody>
          <a:bodyPr anchor="t"/>
          <a:lstStyle>
            <a:lvl1pPr marL="0" indent="0">
              <a:buNone/>
              <a:defRPr sz="1600" b="0">
                <a:solidFill>
                  <a:schemeClr val="bg1"/>
                </a:solidFill>
              </a:defRPr>
            </a:lvl1pPr>
          </a:lstStyle>
          <a:p>
            <a:pPr lvl="0"/>
            <a:r>
              <a:rPr lang="sv-SE" dirty="0"/>
              <a:t>Klicka och skriv titel | bolag</a:t>
            </a:r>
          </a:p>
        </p:txBody>
      </p:sp>
    </p:spTree>
    <p:extLst>
      <p:ext uri="{BB962C8B-B14F-4D97-AF65-F5344CB8AC3E}">
        <p14:creationId xmlns:p14="http://schemas.microsoft.com/office/powerpoint/2010/main" val="4258418263"/>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lutsida 1">
    <p:bg>
      <p:bgPr>
        <a:solidFill>
          <a:schemeClr val="bg1"/>
        </a:solidFill>
        <a:effectLst/>
      </p:bgPr>
    </p:bg>
    <p:spTree>
      <p:nvGrpSpPr>
        <p:cNvPr id="1" name=""/>
        <p:cNvGrpSpPr/>
        <p:nvPr/>
      </p:nvGrpSpPr>
      <p:grpSpPr>
        <a:xfrm>
          <a:off x="0" y="0"/>
          <a:ext cx="0" cy="0"/>
          <a:chOff x="0" y="0"/>
          <a:chExt cx="0" cy="0"/>
        </a:xfrm>
      </p:grpSpPr>
      <p:sp>
        <p:nvSpPr>
          <p:cNvPr id="5" name="Platshållare för bild 10">
            <a:extLst>
              <a:ext uri="{FF2B5EF4-FFF2-40B4-BE49-F238E27FC236}">
                <a16:creationId xmlns:a16="http://schemas.microsoft.com/office/drawing/2014/main" id="{5D29A4C9-D1E2-1032-9360-C386E1B69779}"/>
              </a:ext>
            </a:extLst>
          </p:cNvPr>
          <p:cNvSpPr>
            <a:spLocks noGrp="1"/>
          </p:cNvSpPr>
          <p:nvPr>
            <p:ph type="pic" sz="quarter" idx="14" hasCustomPrompt="1"/>
          </p:nvPr>
        </p:nvSpPr>
        <p:spPr>
          <a:xfrm>
            <a:off x="0" y="0"/>
            <a:ext cx="12192000" cy="6858000"/>
          </a:xfrm>
          <a:custGeom>
            <a:avLst/>
            <a:gdLst>
              <a:gd name="connsiteX0" fmla="*/ 11608714 w 12192000"/>
              <a:gd name="connsiteY0" fmla="*/ 6231035 h 6858000"/>
              <a:gd name="connsiteX1" fmla="*/ 11638139 w 12192000"/>
              <a:gd name="connsiteY1" fmla="*/ 6246131 h 6858000"/>
              <a:gd name="connsiteX2" fmla="*/ 11638139 w 12192000"/>
              <a:gd name="connsiteY2" fmla="*/ 6281953 h 6858000"/>
              <a:gd name="connsiteX3" fmla="*/ 11608714 w 12192000"/>
              <a:gd name="connsiteY3" fmla="*/ 6297049 h 6858000"/>
              <a:gd name="connsiteX4" fmla="*/ 11577243 w 12192000"/>
              <a:gd name="connsiteY4" fmla="*/ 6264042 h 6858000"/>
              <a:gd name="connsiteX5" fmla="*/ 11608714 w 12192000"/>
              <a:gd name="connsiteY5" fmla="*/ 6231035 h 6858000"/>
              <a:gd name="connsiteX6" fmla="*/ 11364488 w 12192000"/>
              <a:gd name="connsiteY6" fmla="*/ 6231035 h 6858000"/>
              <a:gd name="connsiteX7" fmla="*/ 11393913 w 12192000"/>
              <a:gd name="connsiteY7" fmla="*/ 6246131 h 6858000"/>
              <a:gd name="connsiteX8" fmla="*/ 11393913 w 12192000"/>
              <a:gd name="connsiteY8" fmla="*/ 6281953 h 6858000"/>
              <a:gd name="connsiteX9" fmla="*/ 11364488 w 12192000"/>
              <a:gd name="connsiteY9" fmla="*/ 6297049 h 6858000"/>
              <a:gd name="connsiteX10" fmla="*/ 11333016 w 12192000"/>
              <a:gd name="connsiteY10" fmla="*/ 6264042 h 6858000"/>
              <a:gd name="connsiteX11" fmla="*/ 11364488 w 12192000"/>
              <a:gd name="connsiteY11" fmla="*/ 6231035 h 6858000"/>
              <a:gd name="connsiteX12" fmla="*/ 11112586 w 12192000"/>
              <a:gd name="connsiteY12" fmla="*/ 6231035 h 6858000"/>
              <a:gd name="connsiteX13" fmla="*/ 11142011 w 12192000"/>
              <a:gd name="connsiteY13" fmla="*/ 6246131 h 6858000"/>
              <a:gd name="connsiteX14" fmla="*/ 11142011 w 12192000"/>
              <a:gd name="connsiteY14" fmla="*/ 6281952 h 6858000"/>
              <a:gd name="connsiteX15" fmla="*/ 11112586 w 12192000"/>
              <a:gd name="connsiteY15" fmla="*/ 6297049 h 6858000"/>
              <a:gd name="connsiteX16" fmla="*/ 11081114 w 12192000"/>
              <a:gd name="connsiteY16" fmla="*/ 6264042 h 6858000"/>
              <a:gd name="connsiteX17" fmla="*/ 11112586 w 12192000"/>
              <a:gd name="connsiteY17" fmla="*/ 6231035 h 6858000"/>
              <a:gd name="connsiteX18" fmla="*/ 10902391 w 12192000"/>
              <a:gd name="connsiteY18" fmla="*/ 6231035 h 6858000"/>
              <a:gd name="connsiteX19" fmla="*/ 10931816 w 12192000"/>
              <a:gd name="connsiteY19" fmla="*/ 6246131 h 6858000"/>
              <a:gd name="connsiteX20" fmla="*/ 10931816 w 12192000"/>
              <a:gd name="connsiteY20" fmla="*/ 6281953 h 6858000"/>
              <a:gd name="connsiteX21" fmla="*/ 10902391 w 12192000"/>
              <a:gd name="connsiteY21" fmla="*/ 6297049 h 6858000"/>
              <a:gd name="connsiteX22" fmla="*/ 10870919 w 12192000"/>
              <a:gd name="connsiteY22" fmla="*/ 6264042 h 6858000"/>
              <a:gd name="connsiteX23" fmla="*/ 10902391 w 12192000"/>
              <a:gd name="connsiteY23" fmla="*/ 6231035 h 6858000"/>
              <a:gd name="connsiteX24" fmla="*/ 10503621 w 12192000"/>
              <a:gd name="connsiteY24" fmla="*/ 6231035 h 6858000"/>
              <a:gd name="connsiteX25" fmla="*/ 10535476 w 12192000"/>
              <a:gd name="connsiteY25" fmla="*/ 6264042 h 6858000"/>
              <a:gd name="connsiteX26" fmla="*/ 10503621 w 12192000"/>
              <a:gd name="connsiteY26" fmla="*/ 6297049 h 6858000"/>
              <a:gd name="connsiteX27" fmla="*/ 10471637 w 12192000"/>
              <a:gd name="connsiteY27" fmla="*/ 6264042 h 6858000"/>
              <a:gd name="connsiteX28" fmla="*/ 10503621 w 12192000"/>
              <a:gd name="connsiteY28" fmla="*/ 6231035 h 6858000"/>
              <a:gd name="connsiteX29" fmla="*/ 10318884 w 12192000"/>
              <a:gd name="connsiteY29" fmla="*/ 6231035 h 6858000"/>
              <a:gd name="connsiteX30" fmla="*/ 10348309 w 12192000"/>
              <a:gd name="connsiteY30" fmla="*/ 6246131 h 6858000"/>
              <a:gd name="connsiteX31" fmla="*/ 10348309 w 12192000"/>
              <a:gd name="connsiteY31" fmla="*/ 6281953 h 6858000"/>
              <a:gd name="connsiteX32" fmla="*/ 10318884 w 12192000"/>
              <a:gd name="connsiteY32" fmla="*/ 6297049 h 6858000"/>
              <a:gd name="connsiteX33" fmla="*/ 10287412 w 12192000"/>
              <a:gd name="connsiteY33" fmla="*/ 6264042 h 6858000"/>
              <a:gd name="connsiteX34" fmla="*/ 10318884 w 12192000"/>
              <a:gd name="connsiteY34" fmla="*/ 6231035 h 6858000"/>
              <a:gd name="connsiteX35" fmla="*/ 10105363 w 12192000"/>
              <a:gd name="connsiteY35" fmla="*/ 6231035 h 6858000"/>
              <a:gd name="connsiteX36" fmla="*/ 10136834 w 12192000"/>
              <a:gd name="connsiteY36" fmla="*/ 6264042 h 6858000"/>
              <a:gd name="connsiteX37" fmla="*/ 10105363 w 12192000"/>
              <a:gd name="connsiteY37" fmla="*/ 6297049 h 6858000"/>
              <a:gd name="connsiteX38" fmla="*/ 10076066 w 12192000"/>
              <a:gd name="connsiteY38" fmla="*/ 6281953 h 6858000"/>
              <a:gd name="connsiteX39" fmla="*/ 10076066 w 12192000"/>
              <a:gd name="connsiteY39" fmla="*/ 6246131 h 6858000"/>
              <a:gd name="connsiteX40" fmla="*/ 10105363 w 12192000"/>
              <a:gd name="connsiteY40" fmla="*/ 6231035 h 6858000"/>
              <a:gd name="connsiteX41" fmla="*/ 9992524 w 12192000"/>
              <a:gd name="connsiteY41" fmla="*/ 6231035 h 6858000"/>
              <a:gd name="connsiteX42" fmla="*/ 10021949 w 12192000"/>
              <a:gd name="connsiteY42" fmla="*/ 6246131 h 6858000"/>
              <a:gd name="connsiteX43" fmla="*/ 10021949 w 12192000"/>
              <a:gd name="connsiteY43" fmla="*/ 6281953 h 6858000"/>
              <a:gd name="connsiteX44" fmla="*/ 9992524 w 12192000"/>
              <a:gd name="connsiteY44" fmla="*/ 6297049 h 6858000"/>
              <a:gd name="connsiteX45" fmla="*/ 9961052 w 12192000"/>
              <a:gd name="connsiteY45" fmla="*/ 6264042 h 6858000"/>
              <a:gd name="connsiteX46" fmla="*/ 9992524 w 12192000"/>
              <a:gd name="connsiteY46" fmla="*/ 6231035 h 6858000"/>
              <a:gd name="connsiteX47" fmla="*/ 9731667 w 12192000"/>
              <a:gd name="connsiteY47" fmla="*/ 6230651 h 6858000"/>
              <a:gd name="connsiteX48" fmla="*/ 9760069 w 12192000"/>
              <a:gd name="connsiteY48" fmla="*/ 6253935 h 6858000"/>
              <a:gd name="connsiteX49" fmla="*/ 9703010 w 12192000"/>
              <a:gd name="connsiteY49" fmla="*/ 6253935 h 6858000"/>
              <a:gd name="connsiteX50" fmla="*/ 9731667 w 12192000"/>
              <a:gd name="connsiteY50" fmla="*/ 6230651 h 6858000"/>
              <a:gd name="connsiteX51" fmla="*/ 11528755 w 12192000"/>
              <a:gd name="connsiteY51" fmla="*/ 6217474 h 6858000"/>
              <a:gd name="connsiteX52" fmla="*/ 11528755 w 12192000"/>
              <a:gd name="connsiteY52" fmla="*/ 6310610 h 6858000"/>
              <a:gd name="connsiteX53" fmla="*/ 11544875 w 12192000"/>
              <a:gd name="connsiteY53" fmla="*/ 6310610 h 6858000"/>
              <a:gd name="connsiteX54" fmla="*/ 11544875 w 12192000"/>
              <a:gd name="connsiteY54" fmla="*/ 6217474 h 6858000"/>
              <a:gd name="connsiteX55" fmla="*/ 11417965 w 12192000"/>
              <a:gd name="connsiteY55" fmla="*/ 6217474 h 6858000"/>
              <a:gd name="connsiteX56" fmla="*/ 11467348 w 12192000"/>
              <a:gd name="connsiteY56" fmla="*/ 6312145 h 6858000"/>
              <a:gd name="connsiteX57" fmla="*/ 11516986 w 12192000"/>
              <a:gd name="connsiteY57" fmla="*/ 6217474 h 6858000"/>
              <a:gd name="connsiteX58" fmla="*/ 11498819 w 12192000"/>
              <a:gd name="connsiteY58" fmla="*/ 6217474 h 6858000"/>
              <a:gd name="connsiteX59" fmla="*/ 11467348 w 12192000"/>
              <a:gd name="connsiteY59" fmla="*/ 6280290 h 6858000"/>
              <a:gd name="connsiteX60" fmla="*/ 11436132 w 12192000"/>
              <a:gd name="connsiteY60" fmla="*/ 6217474 h 6858000"/>
              <a:gd name="connsiteX61" fmla="*/ 11180008 w 12192000"/>
              <a:gd name="connsiteY61" fmla="*/ 6217474 h 6858000"/>
              <a:gd name="connsiteX62" fmla="*/ 11180008 w 12192000"/>
              <a:gd name="connsiteY62" fmla="*/ 6310610 h 6858000"/>
              <a:gd name="connsiteX63" fmla="*/ 11196128 w 12192000"/>
              <a:gd name="connsiteY63" fmla="*/ 6310610 h 6858000"/>
              <a:gd name="connsiteX64" fmla="*/ 11196128 w 12192000"/>
              <a:gd name="connsiteY64" fmla="*/ 6217474 h 6858000"/>
              <a:gd name="connsiteX65" fmla="*/ 10168946 w 12192000"/>
              <a:gd name="connsiteY65" fmla="*/ 6217474 h 6858000"/>
              <a:gd name="connsiteX66" fmla="*/ 10168946 w 12192000"/>
              <a:gd name="connsiteY66" fmla="*/ 6310610 h 6858000"/>
              <a:gd name="connsiteX67" fmla="*/ 10185066 w 12192000"/>
              <a:gd name="connsiteY67" fmla="*/ 6310610 h 6858000"/>
              <a:gd name="connsiteX68" fmla="*/ 10185066 w 12192000"/>
              <a:gd name="connsiteY68" fmla="*/ 6217474 h 6858000"/>
              <a:gd name="connsiteX69" fmla="*/ 11608459 w 12192000"/>
              <a:gd name="connsiteY69" fmla="*/ 6215939 h 6858000"/>
              <a:gd name="connsiteX70" fmla="*/ 11560739 w 12192000"/>
              <a:gd name="connsiteY70" fmla="*/ 6264042 h 6858000"/>
              <a:gd name="connsiteX71" fmla="*/ 11608459 w 12192000"/>
              <a:gd name="connsiteY71" fmla="*/ 6312145 h 6858000"/>
              <a:gd name="connsiteX72" fmla="*/ 11638139 w 12192000"/>
              <a:gd name="connsiteY72" fmla="*/ 6301271 h 6858000"/>
              <a:gd name="connsiteX73" fmla="*/ 11638139 w 12192000"/>
              <a:gd name="connsiteY73" fmla="*/ 6310610 h 6858000"/>
              <a:gd name="connsiteX74" fmla="*/ 11654259 w 12192000"/>
              <a:gd name="connsiteY74" fmla="*/ 6310610 h 6858000"/>
              <a:gd name="connsiteX75" fmla="*/ 11654259 w 12192000"/>
              <a:gd name="connsiteY75" fmla="*/ 6217474 h 6858000"/>
              <a:gd name="connsiteX76" fmla="*/ 11638139 w 12192000"/>
              <a:gd name="connsiteY76" fmla="*/ 6217474 h 6858000"/>
              <a:gd name="connsiteX77" fmla="*/ 11638139 w 12192000"/>
              <a:gd name="connsiteY77" fmla="*/ 6226813 h 6858000"/>
              <a:gd name="connsiteX78" fmla="*/ 11608459 w 12192000"/>
              <a:gd name="connsiteY78" fmla="*/ 6215939 h 6858000"/>
              <a:gd name="connsiteX79" fmla="*/ 11364104 w 12192000"/>
              <a:gd name="connsiteY79" fmla="*/ 6215939 h 6858000"/>
              <a:gd name="connsiteX80" fmla="*/ 11316385 w 12192000"/>
              <a:gd name="connsiteY80" fmla="*/ 6264042 h 6858000"/>
              <a:gd name="connsiteX81" fmla="*/ 11364104 w 12192000"/>
              <a:gd name="connsiteY81" fmla="*/ 6312145 h 6858000"/>
              <a:gd name="connsiteX82" fmla="*/ 11393913 w 12192000"/>
              <a:gd name="connsiteY82" fmla="*/ 6301271 h 6858000"/>
              <a:gd name="connsiteX83" fmla="*/ 11393913 w 12192000"/>
              <a:gd name="connsiteY83" fmla="*/ 6310610 h 6858000"/>
              <a:gd name="connsiteX84" fmla="*/ 11410033 w 12192000"/>
              <a:gd name="connsiteY84" fmla="*/ 6310610 h 6858000"/>
              <a:gd name="connsiteX85" fmla="*/ 11410033 w 12192000"/>
              <a:gd name="connsiteY85" fmla="*/ 6217474 h 6858000"/>
              <a:gd name="connsiteX86" fmla="*/ 11393913 w 12192000"/>
              <a:gd name="connsiteY86" fmla="*/ 6217474 h 6858000"/>
              <a:gd name="connsiteX87" fmla="*/ 11393913 w 12192000"/>
              <a:gd name="connsiteY87" fmla="*/ 6226813 h 6858000"/>
              <a:gd name="connsiteX88" fmla="*/ 11364104 w 12192000"/>
              <a:gd name="connsiteY88" fmla="*/ 6215939 h 6858000"/>
              <a:gd name="connsiteX89" fmla="*/ 11263037 w 12192000"/>
              <a:gd name="connsiteY89" fmla="*/ 6215939 h 6858000"/>
              <a:gd name="connsiteX90" fmla="*/ 11233996 w 12192000"/>
              <a:gd name="connsiteY90" fmla="*/ 6227837 h 6858000"/>
              <a:gd name="connsiteX91" fmla="*/ 11233996 w 12192000"/>
              <a:gd name="connsiteY91" fmla="*/ 6217474 h 6858000"/>
              <a:gd name="connsiteX92" fmla="*/ 11217876 w 12192000"/>
              <a:gd name="connsiteY92" fmla="*/ 6217474 h 6858000"/>
              <a:gd name="connsiteX93" fmla="*/ 11217876 w 12192000"/>
              <a:gd name="connsiteY93" fmla="*/ 6310610 h 6858000"/>
              <a:gd name="connsiteX94" fmla="*/ 11233996 w 12192000"/>
              <a:gd name="connsiteY94" fmla="*/ 6310610 h 6858000"/>
              <a:gd name="connsiteX95" fmla="*/ 11233996 w 12192000"/>
              <a:gd name="connsiteY95" fmla="*/ 6250225 h 6858000"/>
              <a:gd name="connsiteX96" fmla="*/ 11259455 w 12192000"/>
              <a:gd name="connsiteY96" fmla="*/ 6231035 h 6858000"/>
              <a:gd name="connsiteX97" fmla="*/ 11282994 w 12192000"/>
              <a:gd name="connsiteY97" fmla="*/ 6254703 h 6858000"/>
              <a:gd name="connsiteX98" fmla="*/ 11282994 w 12192000"/>
              <a:gd name="connsiteY98" fmla="*/ 6310610 h 6858000"/>
              <a:gd name="connsiteX99" fmla="*/ 11299114 w 12192000"/>
              <a:gd name="connsiteY99" fmla="*/ 6310610 h 6858000"/>
              <a:gd name="connsiteX100" fmla="*/ 11299114 w 12192000"/>
              <a:gd name="connsiteY100" fmla="*/ 6253807 h 6858000"/>
              <a:gd name="connsiteX101" fmla="*/ 11263037 w 12192000"/>
              <a:gd name="connsiteY101" fmla="*/ 6215939 h 6858000"/>
              <a:gd name="connsiteX102" fmla="*/ 11014973 w 12192000"/>
              <a:gd name="connsiteY102" fmla="*/ 6215939 h 6858000"/>
              <a:gd name="connsiteX103" fmla="*/ 10985932 w 12192000"/>
              <a:gd name="connsiteY103" fmla="*/ 6227837 h 6858000"/>
              <a:gd name="connsiteX104" fmla="*/ 10985932 w 12192000"/>
              <a:gd name="connsiteY104" fmla="*/ 6217474 h 6858000"/>
              <a:gd name="connsiteX105" fmla="*/ 10969812 w 12192000"/>
              <a:gd name="connsiteY105" fmla="*/ 6217474 h 6858000"/>
              <a:gd name="connsiteX106" fmla="*/ 10969812 w 12192000"/>
              <a:gd name="connsiteY106" fmla="*/ 6310610 h 6858000"/>
              <a:gd name="connsiteX107" fmla="*/ 10985932 w 12192000"/>
              <a:gd name="connsiteY107" fmla="*/ 6310610 h 6858000"/>
              <a:gd name="connsiteX108" fmla="*/ 10985932 w 12192000"/>
              <a:gd name="connsiteY108" fmla="*/ 6250225 h 6858000"/>
              <a:gd name="connsiteX109" fmla="*/ 11011391 w 12192000"/>
              <a:gd name="connsiteY109" fmla="*/ 6231035 h 6858000"/>
              <a:gd name="connsiteX110" fmla="*/ 11034930 w 12192000"/>
              <a:gd name="connsiteY110" fmla="*/ 6254703 h 6858000"/>
              <a:gd name="connsiteX111" fmla="*/ 11034930 w 12192000"/>
              <a:gd name="connsiteY111" fmla="*/ 6310610 h 6858000"/>
              <a:gd name="connsiteX112" fmla="*/ 11051050 w 12192000"/>
              <a:gd name="connsiteY112" fmla="*/ 6310610 h 6858000"/>
              <a:gd name="connsiteX113" fmla="*/ 11051050 w 12192000"/>
              <a:gd name="connsiteY113" fmla="*/ 6253807 h 6858000"/>
              <a:gd name="connsiteX114" fmla="*/ 11014973 w 12192000"/>
              <a:gd name="connsiteY114" fmla="*/ 6215939 h 6858000"/>
              <a:gd name="connsiteX115" fmla="*/ 10902135 w 12192000"/>
              <a:gd name="connsiteY115" fmla="*/ 6215939 h 6858000"/>
              <a:gd name="connsiteX116" fmla="*/ 10854416 w 12192000"/>
              <a:gd name="connsiteY116" fmla="*/ 6264042 h 6858000"/>
              <a:gd name="connsiteX117" fmla="*/ 10902135 w 12192000"/>
              <a:gd name="connsiteY117" fmla="*/ 6312145 h 6858000"/>
              <a:gd name="connsiteX118" fmla="*/ 10931816 w 12192000"/>
              <a:gd name="connsiteY118" fmla="*/ 6301271 h 6858000"/>
              <a:gd name="connsiteX119" fmla="*/ 10931816 w 12192000"/>
              <a:gd name="connsiteY119" fmla="*/ 6310610 h 6858000"/>
              <a:gd name="connsiteX120" fmla="*/ 10947936 w 12192000"/>
              <a:gd name="connsiteY120" fmla="*/ 6310610 h 6858000"/>
              <a:gd name="connsiteX121" fmla="*/ 10947936 w 12192000"/>
              <a:gd name="connsiteY121" fmla="*/ 6217474 h 6858000"/>
              <a:gd name="connsiteX122" fmla="*/ 10931816 w 12192000"/>
              <a:gd name="connsiteY122" fmla="*/ 6217474 h 6858000"/>
              <a:gd name="connsiteX123" fmla="*/ 10931816 w 12192000"/>
              <a:gd name="connsiteY123" fmla="*/ 6226813 h 6858000"/>
              <a:gd name="connsiteX124" fmla="*/ 10902135 w 12192000"/>
              <a:gd name="connsiteY124" fmla="*/ 6215939 h 6858000"/>
              <a:gd name="connsiteX125" fmla="*/ 10810790 w 12192000"/>
              <a:gd name="connsiteY125" fmla="*/ 6215939 h 6858000"/>
              <a:gd name="connsiteX126" fmla="*/ 10762687 w 12192000"/>
              <a:gd name="connsiteY126" fmla="*/ 6264042 h 6858000"/>
              <a:gd name="connsiteX127" fmla="*/ 10810790 w 12192000"/>
              <a:gd name="connsiteY127" fmla="*/ 6312145 h 6858000"/>
              <a:gd name="connsiteX128" fmla="*/ 10846484 w 12192000"/>
              <a:gd name="connsiteY128" fmla="*/ 6297433 h 6858000"/>
              <a:gd name="connsiteX129" fmla="*/ 10836249 w 12192000"/>
              <a:gd name="connsiteY129" fmla="*/ 6286303 h 6858000"/>
              <a:gd name="connsiteX130" fmla="*/ 10810790 w 12192000"/>
              <a:gd name="connsiteY130" fmla="*/ 6297049 h 6858000"/>
              <a:gd name="connsiteX131" fmla="*/ 10779318 w 12192000"/>
              <a:gd name="connsiteY131" fmla="*/ 6264042 h 6858000"/>
              <a:gd name="connsiteX132" fmla="*/ 10810790 w 12192000"/>
              <a:gd name="connsiteY132" fmla="*/ 6231035 h 6858000"/>
              <a:gd name="connsiteX133" fmla="*/ 10836249 w 12192000"/>
              <a:gd name="connsiteY133" fmla="*/ 6241910 h 6858000"/>
              <a:gd name="connsiteX134" fmla="*/ 10846484 w 12192000"/>
              <a:gd name="connsiteY134" fmla="*/ 6230651 h 6858000"/>
              <a:gd name="connsiteX135" fmla="*/ 10810790 w 12192000"/>
              <a:gd name="connsiteY135" fmla="*/ 6215939 h 6858000"/>
              <a:gd name="connsiteX136" fmla="*/ 10503621 w 12192000"/>
              <a:gd name="connsiteY136" fmla="*/ 6215939 h 6858000"/>
              <a:gd name="connsiteX137" fmla="*/ 10455006 w 12192000"/>
              <a:gd name="connsiteY137" fmla="*/ 6264042 h 6858000"/>
              <a:gd name="connsiteX138" fmla="*/ 10503621 w 12192000"/>
              <a:gd name="connsiteY138" fmla="*/ 6312145 h 6858000"/>
              <a:gd name="connsiteX139" fmla="*/ 10552108 w 12192000"/>
              <a:gd name="connsiteY139" fmla="*/ 6264042 h 6858000"/>
              <a:gd name="connsiteX140" fmla="*/ 10503621 w 12192000"/>
              <a:gd name="connsiteY140" fmla="*/ 6215939 h 6858000"/>
              <a:gd name="connsiteX141" fmla="*/ 10318500 w 12192000"/>
              <a:gd name="connsiteY141" fmla="*/ 6215939 h 6858000"/>
              <a:gd name="connsiteX142" fmla="*/ 10270781 w 12192000"/>
              <a:gd name="connsiteY142" fmla="*/ 6264042 h 6858000"/>
              <a:gd name="connsiteX143" fmla="*/ 10318500 w 12192000"/>
              <a:gd name="connsiteY143" fmla="*/ 6312145 h 6858000"/>
              <a:gd name="connsiteX144" fmla="*/ 10348309 w 12192000"/>
              <a:gd name="connsiteY144" fmla="*/ 6301271 h 6858000"/>
              <a:gd name="connsiteX145" fmla="*/ 10348309 w 12192000"/>
              <a:gd name="connsiteY145" fmla="*/ 6310610 h 6858000"/>
              <a:gd name="connsiteX146" fmla="*/ 10364429 w 12192000"/>
              <a:gd name="connsiteY146" fmla="*/ 6310610 h 6858000"/>
              <a:gd name="connsiteX147" fmla="*/ 10364429 w 12192000"/>
              <a:gd name="connsiteY147" fmla="*/ 6217474 h 6858000"/>
              <a:gd name="connsiteX148" fmla="*/ 10348309 w 12192000"/>
              <a:gd name="connsiteY148" fmla="*/ 6217474 h 6858000"/>
              <a:gd name="connsiteX149" fmla="*/ 10348309 w 12192000"/>
              <a:gd name="connsiteY149" fmla="*/ 6226813 h 6858000"/>
              <a:gd name="connsiteX150" fmla="*/ 10318500 w 12192000"/>
              <a:gd name="connsiteY150" fmla="*/ 6215939 h 6858000"/>
              <a:gd name="connsiteX151" fmla="*/ 10105746 w 12192000"/>
              <a:gd name="connsiteY151" fmla="*/ 6215939 h 6858000"/>
              <a:gd name="connsiteX152" fmla="*/ 10076066 w 12192000"/>
              <a:gd name="connsiteY152" fmla="*/ 6226813 h 6858000"/>
              <a:gd name="connsiteX153" fmla="*/ 10076066 w 12192000"/>
              <a:gd name="connsiteY153" fmla="*/ 6217474 h 6858000"/>
              <a:gd name="connsiteX154" fmla="*/ 10059946 w 12192000"/>
              <a:gd name="connsiteY154" fmla="*/ 6217474 h 6858000"/>
              <a:gd name="connsiteX155" fmla="*/ 10059946 w 12192000"/>
              <a:gd name="connsiteY155" fmla="*/ 6344896 h 6858000"/>
              <a:gd name="connsiteX156" fmla="*/ 10076066 w 12192000"/>
              <a:gd name="connsiteY156" fmla="*/ 6344896 h 6858000"/>
              <a:gd name="connsiteX157" fmla="*/ 10076066 w 12192000"/>
              <a:gd name="connsiteY157" fmla="*/ 6301271 h 6858000"/>
              <a:gd name="connsiteX158" fmla="*/ 10105746 w 12192000"/>
              <a:gd name="connsiteY158" fmla="*/ 6312145 h 6858000"/>
              <a:gd name="connsiteX159" fmla="*/ 10153466 w 12192000"/>
              <a:gd name="connsiteY159" fmla="*/ 6264042 h 6858000"/>
              <a:gd name="connsiteX160" fmla="*/ 10105746 w 12192000"/>
              <a:gd name="connsiteY160" fmla="*/ 6215939 h 6858000"/>
              <a:gd name="connsiteX161" fmla="*/ 9992268 w 12192000"/>
              <a:gd name="connsiteY161" fmla="*/ 6215939 h 6858000"/>
              <a:gd name="connsiteX162" fmla="*/ 9944549 w 12192000"/>
              <a:gd name="connsiteY162" fmla="*/ 6264042 h 6858000"/>
              <a:gd name="connsiteX163" fmla="*/ 9992268 w 12192000"/>
              <a:gd name="connsiteY163" fmla="*/ 6312145 h 6858000"/>
              <a:gd name="connsiteX164" fmla="*/ 10021949 w 12192000"/>
              <a:gd name="connsiteY164" fmla="*/ 6301271 h 6858000"/>
              <a:gd name="connsiteX165" fmla="*/ 10021949 w 12192000"/>
              <a:gd name="connsiteY165" fmla="*/ 6310610 h 6858000"/>
              <a:gd name="connsiteX166" fmla="*/ 10038069 w 12192000"/>
              <a:gd name="connsiteY166" fmla="*/ 6310610 h 6858000"/>
              <a:gd name="connsiteX167" fmla="*/ 10038069 w 12192000"/>
              <a:gd name="connsiteY167" fmla="*/ 6217474 h 6858000"/>
              <a:gd name="connsiteX168" fmla="*/ 10021949 w 12192000"/>
              <a:gd name="connsiteY168" fmla="*/ 6217474 h 6858000"/>
              <a:gd name="connsiteX169" fmla="*/ 10021949 w 12192000"/>
              <a:gd name="connsiteY169" fmla="*/ 6226813 h 6858000"/>
              <a:gd name="connsiteX170" fmla="*/ 9992268 w 12192000"/>
              <a:gd name="connsiteY170" fmla="*/ 6215939 h 6858000"/>
              <a:gd name="connsiteX171" fmla="*/ 9732563 w 12192000"/>
              <a:gd name="connsiteY171" fmla="*/ 6215939 h 6858000"/>
              <a:gd name="connsiteX172" fmla="*/ 9685611 w 12192000"/>
              <a:gd name="connsiteY172" fmla="*/ 6264042 h 6858000"/>
              <a:gd name="connsiteX173" fmla="*/ 9733714 w 12192000"/>
              <a:gd name="connsiteY173" fmla="*/ 6312145 h 6858000"/>
              <a:gd name="connsiteX174" fmla="*/ 9733714 w 12192000"/>
              <a:gd name="connsiteY174" fmla="*/ 6312017 h 6858000"/>
              <a:gd name="connsiteX175" fmla="*/ 9771327 w 12192000"/>
              <a:gd name="connsiteY175" fmla="*/ 6296921 h 6858000"/>
              <a:gd name="connsiteX176" fmla="*/ 9760964 w 12192000"/>
              <a:gd name="connsiteY176" fmla="*/ 6285791 h 6858000"/>
              <a:gd name="connsiteX177" fmla="*/ 9733714 w 12192000"/>
              <a:gd name="connsiteY177" fmla="*/ 6296921 h 6858000"/>
              <a:gd name="connsiteX178" fmla="*/ 9702370 w 12192000"/>
              <a:gd name="connsiteY178" fmla="*/ 6267880 h 6858000"/>
              <a:gd name="connsiteX179" fmla="*/ 9778235 w 12192000"/>
              <a:gd name="connsiteY179" fmla="*/ 6267880 h 6858000"/>
              <a:gd name="connsiteX180" fmla="*/ 9732563 w 12192000"/>
              <a:gd name="connsiteY180" fmla="*/ 6215939 h 6858000"/>
              <a:gd name="connsiteX181" fmla="*/ 10218456 w 12192000"/>
              <a:gd name="connsiteY181" fmla="*/ 6193679 h 6858000"/>
              <a:gd name="connsiteX182" fmla="*/ 10218456 w 12192000"/>
              <a:gd name="connsiteY182" fmla="*/ 6217475 h 6858000"/>
              <a:gd name="connsiteX183" fmla="*/ 10201569 w 12192000"/>
              <a:gd name="connsiteY183" fmla="*/ 6217475 h 6858000"/>
              <a:gd name="connsiteX184" fmla="*/ 10201569 w 12192000"/>
              <a:gd name="connsiteY184" fmla="*/ 6232059 h 6858000"/>
              <a:gd name="connsiteX185" fmla="*/ 10218456 w 12192000"/>
              <a:gd name="connsiteY185" fmla="*/ 6232059 h 6858000"/>
              <a:gd name="connsiteX186" fmla="*/ 10218456 w 12192000"/>
              <a:gd name="connsiteY186" fmla="*/ 6283617 h 6858000"/>
              <a:gd name="connsiteX187" fmla="*/ 10246730 w 12192000"/>
              <a:gd name="connsiteY187" fmla="*/ 6310611 h 6858000"/>
              <a:gd name="connsiteX188" fmla="*/ 10260930 w 12192000"/>
              <a:gd name="connsiteY188" fmla="*/ 6310611 h 6858000"/>
              <a:gd name="connsiteX189" fmla="*/ 10260930 w 12192000"/>
              <a:gd name="connsiteY189" fmla="*/ 6296154 h 6858000"/>
              <a:gd name="connsiteX190" fmla="*/ 10248393 w 12192000"/>
              <a:gd name="connsiteY190" fmla="*/ 6296154 h 6858000"/>
              <a:gd name="connsiteX191" fmla="*/ 10234576 w 12192000"/>
              <a:gd name="connsiteY191" fmla="*/ 6281186 h 6858000"/>
              <a:gd name="connsiteX192" fmla="*/ 10234576 w 12192000"/>
              <a:gd name="connsiteY192" fmla="*/ 6232059 h 6858000"/>
              <a:gd name="connsiteX193" fmla="*/ 10260930 w 12192000"/>
              <a:gd name="connsiteY193" fmla="*/ 6232059 h 6858000"/>
              <a:gd name="connsiteX194" fmla="*/ 10260930 w 12192000"/>
              <a:gd name="connsiteY194" fmla="*/ 6217475 h 6858000"/>
              <a:gd name="connsiteX195" fmla="*/ 10234576 w 12192000"/>
              <a:gd name="connsiteY195" fmla="*/ 6217475 h 6858000"/>
              <a:gd name="connsiteX196" fmla="*/ 10234576 w 12192000"/>
              <a:gd name="connsiteY196" fmla="*/ 6193679 h 6858000"/>
              <a:gd name="connsiteX197" fmla="*/ 11528755 w 12192000"/>
              <a:gd name="connsiteY197" fmla="*/ 6178326 h 6858000"/>
              <a:gd name="connsiteX198" fmla="*/ 11528755 w 12192000"/>
              <a:gd name="connsiteY198" fmla="*/ 6197900 h 6858000"/>
              <a:gd name="connsiteX199" fmla="*/ 11544875 w 12192000"/>
              <a:gd name="connsiteY199" fmla="*/ 6197900 h 6858000"/>
              <a:gd name="connsiteX200" fmla="*/ 11544875 w 12192000"/>
              <a:gd name="connsiteY200" fmla="*/ 6178326 h 6858000"/>
              <a:gd name="connsiteX201" fmla="*/ 11180008 w 12192000"/>
              <a:gd name="connsiteY201" fmla="*/ 6178326 h 6858000"/>
              <a:gd name="connsiteX202" fmla="*/ 11180008 w 12192000"/>
              <a:gd name="connsiteY202" fmla="*/ 6197900 h 6858000"/>
              <a:gd name="connsiteX203" fmla="*/ 11196128 w 12192000"/>
              <a:gd name="connsiteY203" fmla="*/ 6197900 h 6858000"/>
              <a:gd name="connsiteX204" fmla="*/ 11196128 w 12192000"/>
              <a:gd name="connsiteY204" fmla="*/ 6178326 h 6858000"/>
              <a:gd name="connsiteX205" fmla="*/ 11142011 w 12192000"/>
              <a:gd name="connsiteY205" fmla="*/ 6178326 h 6858000"/>
              <a:gd name="connsiteX206" fmla="*/ 11142011 w 12192000"/>
              <a:gd name="connsiteY206" fmla="*/ 6226813 h 6858000"/>
              <a:gd name="connsiteX207" fmla="*/ 11112330 w 12192000"/>
              <a:gd name="connsiteY207" fmla="*/ 6215939 h 6858000"/>
              <a:gd name="connsiteX208" fmla="*/ 11064611 w 12192000"/>
              <a:gd name="connsiteY208" fmla="*/ 6264042 h 6858000"/>
              <a:gd name="connsiteX209" fmla="*/ 11112330 w 12192000"/>
              <a:gd name="connsiteY209" fmla="*/ 6312145 h 6858000"/>
              <a:gd name="connsiteX210" fmla="*/ 11142011 w 12192000"/>
              <a:gd name="connsiteY210" fmla="*/ 6301270 h 6858000"/>
              <a:gd name="connsiteX211" fmla="*/ 11142011 w 12192000"/>
              <a:gd name="connsiteY211" fmla="*/ 6310610 h 6858000"/>
              <a:gd name="connsiteX212" fmla="*/ 11158131 w 12192000"/>
              <a:gd name="connsiteY212" fmla="*/ 6310610 h 6858000"/>
              <a:gd name="connsiteX213" fmla="*/ 11158131 w 12192000"/>
              <a:gd name="connsiteY213" fmla="*/ 6178326 h 6858000"/>
              <a:gd name="connsiteX214" fmla="*/ 10593430 w 12192000"/>
              <a:gd name="connsiteY214" fmla="*/ 6178326 h 6858000"/>
              <a:gd name="connsiteX215" fmla="*/ 10566180 w 12192000"/>
              <a:gd name="connsiteY215" fmla="*/ 6201098 h 6858000"/>
              <a:gd name="connsiteX216" fmla="*/ 10573089 w 12192000"/>
              <a:gd name="connsiteY216" fmla="*/ 6217474 h 6858000"/>
              <a:gd name="connsiteX217" fmla="*/ 10557353 w 12192000"/>
              <a:gd name="connsiteY217" fmla="*/ 6217474 h 6858000"/>
              <a:gd name="connsiteX218" fmla="*/ 10557353 w 12192000"/>
              <a:gd name="connsiteY218" fmla="*/ 6231930 h 6858000"/>
              <a:gd name="connsiteX219" fmla="*/ 10573601 w 12192000"/>
              <a:gd name="connsiteY219" fmla="*/ 6231930 h 6858000"/>
              <a:gd name="connsiteX220" fmla="*/ 10573601 w 12192000"/>
              <a:gd name="connsiteY220" fmla="*/ 6310610 h 6858000"/>
              <a:gd name="connsiteX221" fmla="*/ 10589464 w 12192000"/>
              <a:gd name="connsiteY221" fmla="*/ 6310610 h 6858000"/>
              <a:gd name="connsiteX222" fmla="*/ 10589464 w 12192000"/>
              <a:gd name="connsiteY222" fmla="*/ 6231930 h 6858000"/>
              <a:gd name="connsiteX223" fmla="*/ 10589720 w 12192000"/>
              <a:gd name="connsiteY223" fmla="*/ 6232058 h 6858000"/>
              <a:gd name="connsiteX224" fmla="*/ 10615691 w 12192000"/>
              <a:gd name="connsiteY224" fmla="*/ 6232058 h 6858000"/>
              <a:gd name="connsiteX225" fmla="*/ 10615691 w 12192000"/>
              <a:gd name="connsiteY225" fmla="*/ 6217602 h 6858000"/>
              <a:gd name="connsiteX226" fmla="*/ 10595989 w 12192000"/>
              <a:gd name="connsiteY226" fmla="*/ 6217602 h 6858000"/>
              <a:gd name="connsiteX227" fmla="*/ 10581916 w 12192000"/>
              <a:gd name="connsiteY227" fmla="*/ 6204680 h 6858000"/>
              <a:gd name="connsiteX228" fmla="*/ 10596117 w 12192000"/>
              <a:gd name="connsiteY228" fmla="*/ 6192910 h 6858000"/>
              <a:gd name="connsiteX229" fmla="*/ 10615563 w 12192000"/>
              <a:gd name="connsiteY229" fmla="*/ 6192910 h 6858000"/>
              <a:gd name="connsiteX230" fmla="*/ 10615563 w 12192000"/>
              <a:gd name="connsiteY230" fmla="*/ 6178326 h 6858000"/>
              <a:gd name="connsiteX231" fmla="*/ 10386177 w 12192000"/>
              <a:gd name="connsiteY231" fmla="*/ 6178326 h 6858000"/>
              <a:gd name="connsiteX232" fmla="*/ 10386177 w 12192000"/>
              <a:gd name="connsiteY232" fmla="*/ 6310610 h 6858000"/>
              <a:gd name="connsiteX233" fmla="*/ 10402297 w 12192000"/>
              <a:gd name="connsiteY233" fmla="*/ 6310610 h 6858000"/>
              <a:gd name="connsiteX234" fmla="*/ 10402297 w 12192000"/>
              <a:gd name="connsiteY234" fmla="*/ 6178326 h 6858000"/>
              <a:gd name="connsiteX235" fmla="*/ 10168946 w 12192000"/>
              <a:gd name="connsiteY235" fmla="*/ 6178326 h 6858000"/>
              <a:gd name="connsiteX236" fmla="*/ 10168946 w 12192000"/>
              <a:gd name="connsiteY236" fmla="*/ 6197900 h 6858000"/>
              <a:gd name="connsiteX237" fmla="*/ 10185066 w 12192000"/>
              <a:gd name="connsiteY237" fmla="*/ 6197900 h 6858000"/>
              <a:gd name="connsiteX238" fmla="*/ 10185066 w 12192000"/>
              <a:gd name="connsiteY238" fmla="*/ 6178326 h 6858000"/>
              <a:gd name="connsiteX239" fmla="*/ 9590812 w 12192000"/>
              <a:gd name="connsiteY239" fmla="*/ 6178326 h 6858000"/>
              <a:gd name="connsiteX240" fmla="*/ 9590812 w 12192000"/>
              <a:gd name="connsiteY240" fmla="*/ 6310610 h 6858000"/>
              <a:gd name="connsiteX241" fmla="*/ 9606932 w 12192000"/>
              <a:gd name="connsiteY241" fmla="*/ 6310610 h 6858000"/>
              <a:gd name="connsiteX242" fmla="*/ 9606932 w 12192000"/>
              <a:gd name="connsiteY242" fmla="*/ 6250225 h 6858000"/>
              <a:gd name="connsiteX243" fmla="*/ 9632391 w 12192000"/>
              <a:gd name="connsiteY243" fmla="*/ 6231035 h 6858000"/>
              <a:gd name="connsiteX244" fmla="*/ 9655930 w 12192000"/>
              <a:gd name="connsiteY244" fmla="*/ 6254703 h 6858000"/>
              <a:gd name="connsiteX245" fmla="*/ 9655930 w 12192000"/>
              <a:gd name="connsiteY245" fmla="*/ 6310610 h 6858000"/>
              <a:gd name="connsiteX246" fmla="*/ 9672050 w 12192000"/>
              <a:gd name="connsiteY246" fmla="*/ 6310610 h 6858000"/>
              <a:gd name="connsiteX247" fmla="*/ 9672050 w 12192000"/>
              <a:gd name="connsiteY247" fmla="*/ 6253807 h 6858000"/>
              <a:gd name="connsiteX248" fmla="*/ 9635973 w 12192000"/>
              <a:gd name="connsiteY248" fmla="*/ 6215939 h 6858000"/>
              <a:gd name="connsiteX249" fmla="*/ 9606932 w 12192000"/>
              <a:gd name="connsiteY249" fmla="*/ 6227836 h 6858000"/>
              <a:gd name="connsiteX250" fmla="*/ 9606932 w 12192000"/>
              <a:gd name="connsiteY250" fmla="*/ 6178326 h 6858000"/>
              <a:gd name="connsiteX251" fmla="*/ 9483476 w 12192000"/>
              <a:gd name="connsiteY251" fmla="*/ 6178326 h 6858000"/>
              <a:gd name="connsiteX252" fmla="*/ 9483476 w 12192000"/>
              <a:gd name="connsiteY252" fmla="*/ 6194702 h 6858000"/>
              <a:gd name="connsiteX253" fmla="*/ 9521089 w 12192000"/>
              <a:gd name="connsiteY253" fmla="*/ 6194702 h 6858000"/>
              <a:gd name="connsiteX254" fmla="*/ 9521089 w 12192000"/>
              <a:gd name="connsiteY254" fmla="*/ 6310610 h 6858000"/>
              <a:gd name="connsiteX255" fmla="*/ 9538104 w 12192000"/>
              <a:gd name="connsiteY255" fmla="*/ 6310610 h 6858000"/>
              <a:gd name="connsiteX256" fmla="*/ 9538104 w 12192000"/>
              <a:gd name="connsiteY256" fmla="*/ 6194702 h 6858000"/>
              <a:gd name="connsiteX257" fmla="*/ 9575844 w 12192000"/>
              <a:gd name="connsiteY257" fmla="*/ 6194702 h 6858000"/>
              <a:gd name="connsiteX258" fmla="*/ 9575844 w 12192000"/>
              <a:gd name="connsiteY258" fmla="*/ 6178326 h 6858000"/>
              <a:gd name="connsiteX259" fmla="*/ 10706908 w 12192000"/>
              <a:gd name="connsiteY259" fmla="*/ 6176791 h 6858000"/>
              <a:gd name="connsiteX260" fmla="*/ 10668144 w 12192000"/>
              <a:gd name="connsiteY260" fmla="*/ 6209926 h 6858000"/>
              <a:gd name="connsiteX261" fmla="*/ 10697185 w 12192000"/>
              <a:gd name="connsiteY261" fmla="*/ 6247410 h 6858000"/>
              <a:gd name="connsiteX262" fmla="*/ 10709339 w 12192000"/>
              <a:gd name="connsiteY262" fmla="*/ 6252656 h 6858000"/>
              <a:gd name="connsiteX263" fmla="*/ 10730960 w 12192000"/>
              <a:gd name="connsiteY263" fmla="*/ 6277219 h 6858000"/>
              <a:gd name="connsiteX264" fmla="*/ 10705885 w 12192000"/>
              <a:gd name="connsiteY264" fmla="*/ 6295770 h 6858000"/>
              <a:gd name="connsiteX265" fmla="*/ 10675692 w 12192000"/>
              <a:gd name="connsiteY265" fmla="*/ 6280290 h 6858000"/>
              <a:gd name="connsiteX266" fmla="*/ 10662771 w 12192000"/>
              <a:gd name="connsiteY266" fmla="*/ 6291548 h 6858000"/>
              <a:gd name="connsiteX267" fmla="*/ 10662771 w 12192000"/>
              <a:gd name="connsiteY267" fmla="*/ 6291676 h 6858000"/>
              <a:gd name="connsiteX268" fmla="*/ 10706013 w 12192000"/>
              <a:gd name="connsiteY268" fmla="*/ 6312145 h 6858000"/>
              <a:gd name="connsiteX269" fmla="*/ 10748103 w 12192000"/>
              <a:gd name="connsiteY269" fmla="*/ 6275428 h 6858000"/>
              <a:gd name="connsiteX270" fmla="*/ 10716887 w 12192000"/>
              <a:gd name="connsiteY270" fmla="*/ 6237943 h 6858000"/>
              <a:gd name="connsiteX271" fmla="*/ 10704733 w 12192000"/>
              <a:gd name="connsiteY271" fmla="*/ 6232698 h 6858000"/>
              <a:gd name="connsiteX272" fmla="*/ 10685159 w 12192000"/>
              <a:gd name="connsiteY272" fmla="*/ 6210310 h 6858000"/>
              <a:gd name="connsiteX273" fmla="*/ 10706269 w 12192000"/>
              <a:gd name="connsiteY273" fmla="*/ 6193039 h 6858000"/>
              <a:gd name="connsiteX274" fmla="*/ 10732111 w 12192000"/>
              <a:gd name="connsiteY274" fmla="*/ 6205704 h 6858000"/>
              <a:gd name="connsiteX275" fmla="*/ 10744137 w 12192000"/>
              <a:gd name="connsiteY275" fmla="*/ 6193806 h 6858000"/>
              <a:gd name="connsiteX276" fmla="*/ 10706908 w 12192000"/>
              <a:gd name="connsiteY276" fmla="*/ 6176791 h 6858000"/>
              <a:gd name="connsiteX277" fmla="*/ 9894527 w 12192000"/>
              <a:gd name="connsiteY277" fmla="*/ 6176791 h 6858000"/>
              <a:gd name="connsiteX278" fmla="*/ 9826594 w 12192000"/>
              <a:gd name="connsiteY278" fmla="*/ 6244468 h 6858000"/>
              <a:gd name="connsiteX279" fmla="*/ 9894527 w 12192000"/>
              <a:gd name="connsiteY279" fmla="*/ 6312145 h 6858000"/>
              <a:gd name="connsiteX280" fmla="*/ 9937513 w 12192000"/>
              <a:gd name="connsiteY280" fmla="*/ 6296537 h 6858000"/>
              <a:gd name="connsiteX281" fmla="*/ 9927534 w 12192000"/>
              <a:gd name="connsiteY281" fmla="*/ 6283616 h 6858000"/>
              <a:gd name="connsiteX282" fmla="*/ 9894399 w 12192000"/>
              <a:gd name="connsiteY282" fmla="*/ 6295897 h 6858000"/>
              <a:gd name="connsiteX283" fmla="*/ 9843865 w 12192000"/>
              <a:gd name="connsiteY283" fmla="*/ 6244468 h 6858000"/>
              <a:gd name="connsiteX284" fmla="*/ 9894399 w 12192000"/>
              <a:gd name="connsiteY284" fmla="*/ 6193039 h 6858000"/>
              <a:gd name="connsiteX285" fmla="*/ 9927534 w 12192000"/>
              <a:gd name="connsiteY285" fmla="*/ 6205320 h 6858000"/>
              <a:gd name="connsiteX286" fmla="*/ 9937513 w 12192000"/>
              <a:gd name="connsiteY286" fmla="*/ 6192399 h 6858000"/>
              <a:gd name="connsiteX287" fmla="*/ 9894527 w 12192000"/>
              <a:gd name="connsiteY287" fmla="*/ 6176791 h 6858000"/>
              <a:gd name="connsiteX288" fmla="*/ 11186916 w 12192000"/>
              <a:gd name="connsiteY288" fmla="*/ 5939090 h 6858000"/>
              <a:gd name="connsiteX289" fmla="*/ 11239241 w 12192000"/>
              <a:gd name="connsiteY289" fmla="*/ 5993717 h 6858000"/>
              <a:gd name="connsiteX290" fmla="*/ 11186916 w 12192000"/>
              <a:gd name="connsiteY290" fmla="*/ 6048345 h 6858000"/>
              <a:gd name="connsiteX291" fmla="*/ 11134591 w 12192000"/>
              <a:gd name="connsiteY291" fmla="*/ 5993717 h 6858000"/>
              <a:gd name="connsiteX292" fmla="*/ 11186916 w 12192000"/>
              <a:gd name="connsiteY292" fmla="*/ 5939090 h 6858000"/>
              <a:gd name="connsiteX293" fmla="*/ 10407031 w 12192000"/>
              <a:gd name="connsiteY293" fmla="*/ 5939090 h 6858000"/>
              <a:gd name="connsiteX294" fmla="*/ 10459356 w 12192000"/>
              <a:gd name="connsiteY294" fmla="*/ 5993717 h 6858000"/>
              <a:gd name="connsiteX295" fmla="*/ 10407031 w 12192000"/>
              <a:gd name="connsiteY295" fmla="*/ 6048345 h 6858000"/>
              <a:gd name="connsiteX296" fmla="*/ 10354706 w 12192000"/>
              <a:gd name="connsiteY296" fmla="*/ 5993717 h 6858000"/>
              <a:gd name="connsiteX297" fmla="*/ 10407031 w 12192000"/>
              <a:gd name="connsiteY297" fmla="*/ 5939090 h 6858000"/>
              <a:gd name="connsiteX298" fmla="*/ 11475279 w 12192000"/>
              <a:gd name="connsiteY298" fmla="*/ 5901605 h 6858000"/>
              <a:gd name="connsiteX299" fmla="*/ 11429095 w 12192000"/>
              <a:gd name="connsiteY299" fmla="*/ 5921179 h 6858000"/>
              <a:gd name="connsiteX300" fmla="*/ 11429095 w 12192000"/>
              <a:gd name="connsiteY300" fmla="*/ 5904420 h 6858000"/>
              <a:gd name="connsiteX301" fmla="*/ 11389691 w 12192000"/>
              <a:gd name="connsiteY301" fmla="*/ 5904420 h 6858000"/>
              <a:gd name="connsiteX302" fmla="*/ 11389691 w 12192000"/>
              <a:gd name="connsiteY302" fmla="*/ 6082887 h 6858000"/>
              <a:gd name="connsiteX303" fmla="*/ 11429095 w 12192000"/>
              <a:gd name="connsiteY303" fmla="*/ 6082887 h 6858000"/>
              <a:gd name="connsiteX304" fmla="*/ 11429095 w 12192000"/>
              <a:gd name="connsiteY304" fmla="*/ 5969410 h 6858000"/>
              <a:gd name="connsiteX305" fmla="*/ 11429223 w 12192000"/>
              <a:gd name="connsiteY305" fmla="*/ 5969410 h 6858000"/>
              <a:gd name="connsiteX306" fmla="*/ 11467859 w 12192000"/>
              <a:gd name="connsiteY306" fmla="*/ 5939090 h 6858000"/>
              <a:gd name="connsiteX307" fmla="*/ 11505087 w 12192000"/>
              <a:gd name="connsiteY307" fmla="*/ 5979005 h 6858000"/>
              <a:gd name="connsiteX308" fmla="*/ 11505087 w 12192000"/>
              <a:gd name="connsiteY308" fmla="*/ 6082887 h 6858000"/>
              <a:gd name="connsiteX309" fmla="*/ 11544491 w 12192000"/>
              <a:gd name="connsiteY309" fmla="*/ 6082887 h 6858000"/>
              <a:gd name="connsiteX310" fmla="*/ 11544491 w 12192000"/>
              <a:gd name="connsiteY310" fmla="*/ 5978365 h 6858000"/>
              <a:gd name="connsiteX311" fmla="*/ 11544107 w 12192000"/>
              <a:gd name="connsiteY311" fmla="*/ 5970178 h 6858000"/>
              <a:gd name="connsiteX312" fmla="*/ 11583127 w 12192000"/>
              <a:gd name="connsiteY312" fmla="*/ 5939090 h 6858000"/>
              <a:gd name="connsiteX313" fmla="*/ 11619972 w 12192000"/>
              <a:gd name="connsiteY313" fmla="*/ 5979005 h 6858000"/>
              <a:gd name="connsiteX314" fmla="*/ 11619972 w 12192000"/>
              <a:gd name="connsiteY314" fmla="*/ 6082887 h 6858000"/>
              <a:gd name="connsiteX315" fmla="*/ 11659376 w 12192000"/>
              <a:gd name="connsiteY315" fmla="*/ 6082887 h 6858000"/>
              <a:gd name="connsiteX316" fmla="*/ 11659376 w 12192000"/>
              <a:gd name="connsiteY316" fmla="*/ 5978365 h 6858000"/>
              <a:gd name="connsiteX317" fmla="*/ 11590291 w 12192000"/>
              <a:gd name="connsiteY317" fmla="*/ 5901605 h 6858000"/>
              <a:gd name="connsiteX318" fmla="*/ 11531186 w 12192000"/>
              <a:gd name="connsiteY318" fmla="*/ 5929111 h 6858000"/>
              <a:gd name="connsiteX319" fmla="*/ 11475279 w 12192000"/>
              <a:gd name="connsiteY319" fmla="*/ 5901605 h 6858000"/>
              <a:gd name="connsiteX320" fmla="*/ 11186916 w 12192000"/>
              <a:gd name="connsiteY320" fmla="*/ 5901605 h 6858000"/>
              <a:gd name="connsiteX321" fmla="*/ 11094164 w 12192000"/>
              <a:gd name="connsiteY321" fmla="*/ 5993717 h 6858000"/>
              <a:gd name="connsiteX322" fmla="*/ 11186916 w 12192000"/>
              <a:gd name="connsiteY322" fmla="*/ 6085830 h 6858000"/>
              <a:gd name="connsiteX323" fmla="*/ 11279668 w 12192000"/>
              <a:gd name="connsiteY323" fmla="*/ 5993717 h 6858000"/>
              <a:gd name="connsiteX324" fmla="*/ 11186916 w 12192000"/>
              <a:gd name="connsiteY324" fmla="*/ 5901605 h 6858000"/>
              <a:gd name="connsiteX325" fmla="*/ 10617610 w 12192000"/>
              <a:gd name="connsiteY325" fmla="*/ 5901605 h 6858000"/>
              <a:gd name="connsiteX326" fmla="*/ 10532226 w 12192000"/>
              <a:gd name="connsiteY326" fmla="*/ 5957358 h 6858000"/>
              <a:gd name="connsiteX327" fmla="*/ 10525254 w 12192000"/>
              <a:gd name="connsiteY327" fmla="*/ 5993653 h 6858000"/>
              <a:gd name="connsiteX328" fmla="*/ 10525242 w 12192000"/>
              <a:gd name="connsiteY328" fmla="*/ 5993589 h 6858000"/>
              <a:gd name="connsiteX329" fmla="*/ 10525242 w 12192000"/>
              <a:gd name="connsiteY329" fmla="*/ 5993717 h 6858000"/>
              <a:gd name="connsiteX330" fmla="*/ 10525254 w 12192000"/>
              <a:gd name="connsiteY330" fmla="*/ 5993653 h 6858000"/>
              <a:gd name="connsiteX331" fmla="*/ 10532226 w 12192000"/>
              <a:gd name="connsiteY331" fmla="*/ 6030003 h 6858000"/>
              <a:gd name="connsiteX332" fmla="*/ 10617610 w 12192000"/>
              <a:gd name="connsiteY332" fmla="*/ 6085702 h 6858000"/>
              <a:gd name="connsiteX333" fmla="*/ 10686055 w 12192000"/>
              <a:gd name="connsiteY333" fmla="*/ 6056021 h 6858000"/>
              <a:gd name="connsiteX334" fmla="*/ 10659189 w 12192000"/>
              <a:gd name="connsiteY334" fmla="*/ 6028515 h 6858000"/>
              <a:gd name="connsiteX335" fmla="*/ 10617610 w 12192000"/>
              <a:gd name="connsiteY335" fmla="*/ 6047450 h 6858000"/>
              <a:gd name="connsiteX336" fmla="*/ 10565669 w 12192000"/>
              <a:gd name="connsiteY336" fmla="*/ 5993589 h 6858000"/>
              <a:gd name="connsiteX337" fmla="*/ 10617610 w 12192000"/>
              <a:gd name="connsiteY337" fmla="*/ 5939729 h 6858000"/>
              <a:gd name="connsiteX338" fmla="*/ 10659189 w 12192000"/>
              <a:gd name="connsiteY338" fmla="*/ 5958664 h 6858000"/>
              <a:gd name="connsiteX339" fmla="*/ 10686055 w 12192000"/>
              <a:gd name="connsiteY339" fmla="*/ 5931158 h 6858000"/>
              <a:gd name="connsiteX340" fmla="*/ 10617610 w 12192000"/>
              <a:gd name="connsiteY340" fmla="*/ 5901605 h 6858000"/>
              <a:gd name="connsiteX341" fmla="*/ 10407031 w 12192000"/>
              <a:gd name="connsiteY341" fmla="*/ 5901605 h 6858000"/>
              <a:gd name="connsiteX342" fmla="*/ 10314279 w 12192000"/>
              <a:gd name="connsiteY342" fmla="*/ 5993717 h 6858000"/>
              <a:gd name="connsiteX343" fmla="*/ 10407031 w 12192000"/>
              <a:gd name="connsiteY343" fmla="*/ 6085830 h 6858000"/>
              <a:gd name="connsiteX344" fmla="*/ 10499783 w 12192000"/>
              <a:gd name="connsiteY344" fmla="*/ 5993717 h 6858000"/>
              <a:gd name="connsiteX345" fmla="*/ 10407031 w 12192000"/>
              <a:gd name="connsiteY345" fmla="*/ 5901605 h 6858000"/>
              <a:gd name="connsiteX346" fmla="*/ 9720538 w 12192000"/>
              <a:gd name="connsiteY346" fmla="*/ 5875379 h 6858000"/>
              <a:gd name="connsiteX347" fmla="*/ 9720538 w 12192000"/>
              <a:gd name="connsiteY347" fmla="*/ 5875507 h 6858000"/>
              <a:gd name="connsiteX348" fmla="*/ 9835678 w 12192000"/>
              <a:gd name="connsiteY348" fmla="*/ 5990264 h 6858000"/>
              <a:gd name="connsiteX349" fmla="*/ 9919091 w 12192000"/>
              <a:gd name="connsiteY349" fmla="*/ 5907235 h 6858000"/>
              <a:gd name="connsiteX350" fmla="*/ 9919091 w 12192000"/>
              <a:gd name="connsiteY350" fmla="*/ 6048730 h 6858000"/>
              <a:gd name="connsiteX351" fmla="*/ 9521984 w 12192000"/>
              <a:gd name="connsiteY351" fmla="*/ 6048730 h 6858000"/>
              <a:gd name="connsiteX352" fmla="*/ 9521984 w 12192000"/>
              <a:gd name="connsiteY352" fmla="*/ 5907107 h 6858000"/>
              <a:gd name="connsiteX353" fmla="*/ 9605397 w 12192000"/>
              <a:gd name="connsiteY353" fmla="*/ 5990136 h 6858000"/>
              <a:gd name="connsiteX354" fmla="*/ 10211420 w 12192000"/>
              <a:gd name="connsiteY354" fmla="*/ 5862586 h 6858000"/>
              <a:gd name="connsiteX355" fmla="*/ 10211420 w 12192000"/>
              <a:gd name="connsiteY355" fmla="*/ 5904548 h 6858000"/>
              <a:gd name="connsiteX356" fmla="*/ 10182251 w 12192000"/>
              <a:gd name="connsiteY356" fmla="*/ 5904548 h 6858000"/>
              <a:gd name="connsiteX357" fmla="*/ 10182251 w 12192000"/>
              <a:gd name="connsiteY357" fmla="*/ 5939474 h 6858000"/>
              <a:gd name="connsiteX358" fmla="*/ 10211420 w 12192000"/>
              <a:gd name="connsiteY358" fmla="*/ 5939474 h 6858000"/>
              <a:gd name="connsiteX359" fmla="*/ 10211420 w 12192000"/>
              <a:gd name="connsiteY359" fmla="*/ 6028644 h 6858000"/>
              <a:gd name="connsiteX360" fmla="*/ 10266176 w 12192000"/>
              <a:gd name="connsiteY360" fmla="*/ 6082888 h 6858000"/>
              <a:gd name="connsiteX361" fmla="*/ 10295600 w 12192000"/>
              <a:gd name="connsiteY361" fmla="*/ 6082888 h 6858000"/>
              <a:gd name="connsiteX362" fmla="*/ 10295600 w 12192000"/>
              <a:gd name="connsiteY362" fmla="*/ 6046811 h 6858000"/>
              <a:gd name="connsiteX363" fmla="*/ 10276282 w 12192000"/>
              <a:gd name="connsiteY363" fmla="*/ 6046811 h 6858000"/>
              <a:gd name="connsiteX364" fmla="*/ 10250824 w 12192000"/>
              <a:gd name="connsiteY364" fmla="*/ 6020456 h 6858000"/>
              <a:gd name="connsiteX365" fmla="*/ 10250824 w 12192000"/>
              <a:gd name="connsiteY365" fmla="*/ 5939474 h 6858000"/>
              <a:gd name="connsiteX366" fmla="*/ 10295600 w 12192000"/>
              <a:gd name="connsiteY366" fmla="*/ 5939474 h 6858000"/>
              <a:gd name="connsiteX367" fmla="*/ 10295600 w 12192000"/>
              <a:gd name="connsiteY367" fmla="*/ 5904548 h 6858000"/>
              <a:gd name="connsiteX368" fmla="*/ 10250824 w 12192000"/>
              <a:gd name="connsiteY368" fmla="*/ 5904548 h 6858000"/>
              <a:gd name="connsiteX369" fmla="*/ 10250824 w 12192000"/>
              <a:gd name="connsiteY369" fmla="*/ 5862586 h 6858000"/>
              <a:gd name="connsiteX370" fmla="*/ 11311779 w 12192000"/>
              <a:gd name="connsiteY370" fmla="*/ 5833800 h 6858000"/>
              <a:gd name="connsiteX371" fmla="*/ 11311779 w 12192000"/>
              <a:gd name="connsiteY371" fmla="*/ 6082887 h 6858000"/>
              <a:gd name="connsiteX372" fmla="*/ 11351183 w 12192000"/>
              <a:gd name="connsiteY372" fmla="*/ 6082887 h 6858000"/>
              <a:gd name="connsiteX373" fmla="*/ 11351183 w 12192000"/>
              <a:gd name="connsiteY373" fmla="*/ 5833800 h 6858000"/>
              <a:gd name="connsiteX374" fmla="*/ 10899960 w 12192000"/>
              <a:gd name="connsiteY374" fmla="*/ 5833800 h 6858000"/>
              <a:gd name="connsiteX375" fmla="*/ 10899960 w 12192000"/>
              <a:gd name="connsiteY375" fmla="*/ 6082887 h 6858000"/>
              <a:gd name="connsiteX376" fmla="*/ 10939364 w 12192000"/>
              <a:gd name="connsiteY376" fmla="*/ 6082887 h 6858000"/>
              <a:gd name="connsiteX377" fmla="*/ 10939364 w 12192000"/>
              <a:gd name="connsiteY377" fmla="*/ 5970433 h 6858000"/>
              <a:gd name="connsiteX378" fmla="*/ 10939492 w 12192000"/>
              <a:gd name="connsiteY378" fmla="*/ 5970561 h 6858000"/>
              <a:gd name="connsiteX379" fmla="*/ 10982094 w 12192000"/>
              <a:gd name="connsiteY379" fmla="*/ 5939218 h 6858000"/>
              <a:gd name="connsiteX380" fmla="*/ 11022905 w 12192000"/>
              <a:gd name="connsiteY380" fmla="*/ 5979133 h 6858000"/>
              <a:gd name="connsiteX381" fmla="*/ 11022905 w 12192000"/>
              <a:gd name="connsiteY381" fmla="*/ 6083015 h 6858000"/>
              <a:gd name="connsiteX382" fmla="*/ 11062308 w 12192000"/>
              <a:gd name="connsiteY382" fmla="*/ 6083015 h 6858000"/>
              <a:gd name="connsiteX383" fmla="*/ 11062308 w 12192000"/>
              <a:gd name="connsiteY383" fmla="*/ 5978493 h 6858000"/>
              <a:gd name="connsiteX384" fmla="*/ 10989514 w 12192000"/>
              <a:gd name="connsiteY384" fmla="*/ 5901733 h 6858000"/>
              <a:gd name="connsiteX385" fmla="*/ 10939364 w 12192000"/>
              <a:gd name="connsiteY385" fmla="*/ 5921307 h 6858000"/>
              <a:gd name="connsiteX386" fmla="*/ 10939364 w 12192000"/>
              <a:gd name="connsiteY386" fmla="*/ 5833800 h 6858000"/>
              <a:gd name="connsiteX387" fmla="*/ 10714712 w 12192000"/>
              <a:gd name="connsiteY387" fmla="*/ 5833800 h 6858000"/>
              <a:gd name="connsiteX388" fmla="*/ 10714712 w 12192000"/>
              <a:gd name="connsiteY388" fmla="*/ 6082887 h 6858000"/>
              <a:gd name="connsiteX389" fmla="*/ 10754116 w 12192000"/>
              <a:gd name="connsiteY389" fmla="*/ 6082887 h 6858000"/>
              <a:gd name="connsiteX390" fmla="*/ 10754116 w 12192000"/>
              <a:gd name="connsiteY390" fmla="*/ 5993717 h 6858000"/>
              <a:gd name="connsiteX391" fmla="*/ 10832923 w 12192000"/>
              <a:gd name="connsiteY391" fmla="*/ 6082887 h 6858000"/>
              <a:gd name="connsiteX392" fmla="*/ 10881282 w 12192000"/>
              <a:gd name="connsiteY392" fmla="*/ 6082887 h 6858000"/>
              <a:gd name="connsiteX393" fmla="*/ 10797869 w 12192000"/>
              <a:gd name="connsiteY393" fmla="*/ 5988984 h 6858000"/>
              <a:gd name="connsiteX394" fmla="*/ 10872327 w 12192000"/>
              <a:gd name="connsiteY394" fmla="*/ 5904420 h 6858000"/>
              <a:gd name="connsiteX395" fmla="*/ 10825759 w 12192000"/>
              <a:gd name="connsiteY395" fmla="*/ 5904420 h 6858000"/>
              <a:gd name="connsiteX396" fmla="*/ 10754116 w 12192000"/>
              <a:gd name="connsiteY396" fmla="*/ 5985146 h 6858000"/>
              <a:gd name="connsiteX397" fmla="*/ 10754116 w 12192000"/>
              <a:gd name="connsiteY397" fmla="*/ 5833800 h 6858000"/>
              <a:gd name="connsiteX398" fmla="*/ 10099222 w 12192000"/>
              <a:gd name="connsiteY398" fmla="*/ 5830730 h 6858000"/>
              <a:gd name="connsiteX399" fmla="*/ 10024892 w 12192000"/>
              <a:gd name="connsiteY399" fmla="*/ 5896744 h 6858000"/>
              <a:gd name="connsiteX400" fmla="*/ 10081311 w 12192000"/>
              <a:gd name="connsiteY400" fmla="*/ 5969410 h 6858000"/>
              <a:gd name="connsiteX401" fmla="*/ 10101013 w 12192000"/>
              <a:gd name="connsiteY401" fmla="*/ 5977854 h 6858000"/>
              <a:gd name="connsiteX402" fmla="*/ 10137346 w 12192000"/>
              <a:gd name="connsiteY402" fmla="*/ 6018281 h 6858000"/>
              <a:gd name="connsiteX403" fmla="*/ 10098966 w 12192000"/>
              <a:gd name="connsiteY403" fmla="*/ 6047066 h 6858000"/>
              <a:gd name="connsiteX404" fmla="*/ 10046129 w 12192000"/>
              <a:gd name="connsiteY404" fmla="*/ 6017258 h 6858000"/>
              <a:gd name="connsiteX405" fmla="*/ 10015249 w 12192000"/>
              <a:gd name="connsiteY405" fmla="*/ 6043161 h 6858000"/>
              <a:gd name="connsiteX406" fmla="*/ 10015041 w 12192000"/>
              <a:gd name="connsiteY406" fmla="*/ 6042972 h 6858000"/>
              <a:gd name="connsiteX407" fmla="*/ 10015169 w 12192000"/>
              <a:gd name="connsiteY407" fmla="*/ 6043228 h 6858000"/>
              <a:gd name="connsiteX408" fmla="*/ 10015249 w 12192000"/>
              <a:gd name="connsiteY408" fmla="*/ 6043161 h 6858000"/>
              <a:gd name="connsiteX409" fmla="*/ 10048880 w 12192000"/>
              <a:gd name="connsiteY409" fmla="*/ 6073804 h 6858000"/>
              <a:gd name="connsiteX410" fmla="*/ 10099222 w 12192000"/>
              <a:gd name="connsiteY410" fmla="*/ 6085446 h 6858000"/>
              <a:gd name="connsiteX411" fmla="*/ 10178796 w 12192000"/>
              <a:gd name="connsiteY411" fmla="*/ 6014571 h 6858000"/>
              <a:gd name="connsiteX412" fmla="*/ 10121354 w 12192000"/>
              <a:gd name="connsiteY412" fmla="*/ 5943312 h 6858000"/>
              <a:gd name="connsiteX413" fmla="*/ 10102036 w 12192000"/>
              <a:gd name="connsiteY413" fmla="*/ 5934612 h 6858000"/>
              <a:gd name="connsiteX414" fmla="*/ 10065703 w 12192000"/>
              <a:gd name="connsiteY414" fmla="*/ 5896360 h 6858000"/>
              <a:gd name="connsiteX415" fmla="*/ 10098838 w 12192000"/>
              <a:gd name="connsiteY415" fmla="*/ 5869366 h 6858000"/>
              <a:gd name="connsiteX416" fmla="*/ 10141184 w 12192000"/>
              <a:gd name="connsiteY416" fmla="*/ 5891499 h 6858000"/>
              <a:gd name="connsiteX417" fmla="*/ 10169329 w 12192000"/>
              <a:gd name="connsiteY417" fmla="*/ 5862330 h 6858000"/>
              <a:gd name="connsiteX418" fmla="*/ 10099222 w 12192000"/>
              <a:gd name="connsiteY418" fmla="*/ 5830730 h 6858000"/>
              <a:gd name="connsiteX419" fmla="*/ 9483476 w 12192000"/>
              <a:gd name="connsiteY419" fmla="*/ 5814355 h 6858000"/>
              <a:gd name="connsiteX420" fmla="*/ 9483476 w 12192000"/>
              <a:gd name="connsiteY420" fmla="*/ 6085703 h 6858000"/>
              <a:gd name="connsiteX421" fmla="*/ 9957599 w 12192000"/>
              <a:gd name="connsiteY421" fmla="*/ 6085703 h 6858000"/>
              <a:gd name="connsiteX422" fmla="*/ 9957599 w 12192000"/>
              <a:gd name="connsiteY422" fmla="*/ 5814355 h 6858000"/>
              <a:gd name="connsiteX423" fmla="*/ 9835678 w 12192000"/>
              <a:gd name="connsiteY423" fmla="*/ 5935892 h 6858000"/>
              <a:gd name="connsiteX424" fmla="*/ 9720538 w 12192000"/>
              <a:gd name="connsiteY424" fmla="*/ 5821135 h 6858000"/>
              <a:gd name="connsiteX425" fmla="*/ 9605397 w 12192000"/>
              <a:gd name="connsiteY425" fmla="*/ 5935764 h 6858000"/>
              <a:gd name="connsiteX426" fmla="*/ 0 w 12192000"/>
              <a:gd name="connsiteY426" fmla="*/ 0 h 6858000"/>
              <a:gd name="connsiteX427" fmla="*/ 12192000 w 12192000"/>
              <a:gd name="connsiteY427" fmla="*/ 0 h 6858000"/>
              <a:gd name="connsiteX428" fmla="*/ 12192000 w 12192000"/>
              <a:gd name="connsiteY428" fmla="*/ 6858000 h 6858000"/>
              <a:gd name="connsiteX429" fmla="*/ 0 w 12192000"/>
              <a:gd name="connsiteY42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2192000" h="6858000">
                <a:moveTo>
                  <a:pt x="11608714" y="6231035"/>
                </a:moveTo>
                <a:cubicBezTo>
                  <a:pt x="11622275" y="6231035"/>
                  <a:pt x="11632766" y="6237432"/>
                  <a:pt x="11638139" y="6246131"/>
                </a:cubicBezTo>
                <a:lnTo>
                  <a:pt x="11638139" y="6281953"/>
                </a:lnTo>
                <a:cubicBezTo>
                  <a:pt x="11632638" y="6290652"/>
                  <a:pt x="11622147" y="6297049"/>
                  <a:pt x="11608714" y="6297049"/>
                </a:cubicBezTo>
                <a:cubicBezTo>
                  <a:pt x="11590292" y="6297049"/>
                  <a:pt x="11577243" y="6282465"/>
                  <a:pt x="11577243" y="6264042"/>
                </a:cubicBezTo>
                <a:cubicBezTo>
                  <a:pt x="11577243" y="6245620"/>
                  <a:pt x="11590420" y="6231035"/>
                  <a:pt x="11608714" y="6231035"/>
                </a:cubicBezTo>
                <a:close/>
                <a:moveTo>
                  <a:pt x="11364488" y="6231035"/>
                </a:moveTo>
                <a:cubicBezTo>
                  <a:pt x="11378049" y="6231035"/>
                  <a:pt x="11388540" y="6237432"/>
                  <a:pt x="11393913" y="6246131"/>
                </a:cubicBezTo>
                <a:lnTo>
                  <a:pt x="11393913" y="6281953"/>
                </a:lnTo>
                <a:cubicBezTo>
                  <a:pt x="11388412" y="6290652"/>
                  <a:pt x="11377921" y="6297049"/>
                  <a:pt x="11364488" y="6297049"/>
                </a:cubicBezTo>
                <a:cubicBezTo>
                  <a:pt x="11346066" y="6297049"/>
                  <a:pt x="11333016" y="6282465"/>
                  <a:pt x="11333016" y="6264042"/>
                </a:cubicBezTo>
                <a:cubicBezTo>
                  <a:pt x="11333016" y="6245620"/>
                  <a:pt x="11346194" y="6231035"/>
                  <a:pt x="11364488" y="6231035"/>
                </a:cubicBezTo>
                <a:close/>
                <a:moveTo>
                  <a:pt x="11112586" y="6231035"/>
                </a:moveTo>
                <a:cubicBezTo>
                  <a:pt x="11126147" y="6231035"/>
                  <a:pt x="11136510" y="6237431"/>
                  <a:pt x="11142011" y="6246131"/>
                </a:cubicBezTo>
                <a:lnTo>
                  <a:pt x="11142011" y="6281952"/>
                </a:lnTo>
                <a:cubicBezTo>
                  <a:pt x="11136510" y="6290652"/>
                  <a:pt x="11126019" y="6297049"/>
                  <a:pt x="11112586" y="6297049"/>
                </a:cubicBezTo>
                <a:cubicBezTo>
                  <a:pt x="11094164" y="6297049"/>
                  <a:pt x="11081114" y="6282464"/>
                  <a:pt x="11081114" y="6264042"/>
                </a:cubicBezTo>
                <a:cubicBezTo>
                  <a:pt x="11081114" y="6245619"/>
                  <a:pt x="11094292" y="6231035"/>
                  <a:pt x="11112586" y="6231035"/>
                </a:cubicBezTo>
                <a:close/>
                <a:moveTo>
                  <a:pt x="10902391" y="6231035"/>
                </a:moveTo>
                <a:cubicBezTo>
                  <a:pt x="10915952" y="6231035"/>
                  <a:pt x="10926443" y="6237432"/>
                  <a:pt x="10931816" y="6246131"/>
                </a:cubicBezTo>
                <a:lnTo>
                  <a:pt x="10931816" y="6281953"/>
                </a:lnTo>
                <a:cubicBezTo>
                  <a:pt x="10926315" y="6290652"/>
                  <a:pt x="10915824" y="6297049"/>
                  <a:pt x="10902391" y="6297049"/>
                </a:cubicBezTo>
                <a:cubicBezTo>
                  <a:pt x="10883969" y="6297049"/>
                  <a:pt x="10870919" y="6282465"/>
                  <a:pt x="10870919" y="6264042"/>
                </a:cubicBezTo>
                <a:cubicBezTo>
                  <a:pt x="10870919" y="6245620"/>
                  <a:pt x="10884097" y="6231035"/>
                  <a:pt x="10902391" y="6231035"/>
                </a:cubicBezTo>
                <a:close/>
                <a:moveTo>
                  <a:pt x="10503621" y="6231035"/>
                </a:moveTo>
                <a:cubicBezTo>
                  <a:pt x="10522811" y="6231035"/>
                  <a:pt x="10535476" y="6245620"/>
                  <a:pt x="10535476" y="6264042"/>
                </a:cubicBezTo>
                <a:cubicBezTo>
                  <a:pt x="10535476" y="6282465"/>
                  <a:pt x="10522683" y="6297049"/>
                  <a:pt x="10503621" y="6297049"/>
                </a:cubicBezTo>
                <a:cubicBezTo>
                  <a:pt x="10484559" y="6297049"/>
                  <a:pt x="10471637" y="6282465"/>
                  <a:pt x="10471637" y="6264042"/>
                </a:cubicBezTo>
                <a:cubicBezTo>
                  <a:pt x="10471637" y="6245620"/>
                  <a:pt x="10484431" y="6231035"/>
                  <a:pt x="10503621" y="6231035"/>
                </a:cubicBezTo>
                <a:close/>
                <a:moveTo>
                  <a:pt x="10318884" y="6231035"/>
                </a:moveTo>
                <a:cubicBezTo>
                  <a:pt x="10332445" y="6231035"/>
                  <a:pt x="10342808" y="6237432"/>
                  <a:pt x="10348309" y="6246131"/>
                </a:cubicBezTo>
                <a:lnTo>
                  <a:pt x="10348309" y="6281953"/>
                </a:lnTo>
                <a:cubicBezTo>
                  <a:pt x="10342808" y="6290652"/>
                  <a:pt x="10332317" y="6297049"/>
                  <a:pt x="10318884" y="6297049"/>
                </a:cubicBezTo>
                <a:cubicBezTo>
                  <a:pt x="10300462" y="6297049"/>
                  <a:pt x="10287412" y="6282465"/>
                  <a:pt x="10287412" y="6264042"/>
                </a:cubicBezTo>
                <a:cubicBezTo>
                  <a:pt x="10287412" y="6245620"/>
                  <a:pt x="10300590" y="6231035"/>
                  <a:pt x="10318884" y="6231035"/>
                </a:cubicBezTo>
                <a:close/>
                <a:moveTo>
                  <a:pt x="10105363" y="6231035"/>
                </a:moveTo>
                <a:cubicBezTo>
                  <a:pt x="10123785" y="6231035"/>
                  <a:pt x="10136834" y="6245620"/>
                  <a:pt x="10136834" y="6264042"/>
                </a:cubicBezTo>
                <a:cubicBezTo>
                  <a:pt x="10136834" y="6282465"/>
                  <a:pt x="10123657" y="6297049"/>
                  <a:pt x="10105363" y="6297049"/>
                </a:cubicBezTo>
                <a:cubicBezTo>
                  <a:pt x="10091929" y="6297049"/>
                  <a:pt x="10081439" y="6290652"/>
                  <a:pt x="10076066" y="6281953"/>
                </a:cubicBezTo>
                <a:lnTo>
                  <a:pt x="10076066" y="6246131"/>
                </a:lnTo>
                <a:cubicBezTo>
                  <a:pt x="10081439" y="6237432"/>
                  <a:pt x="10091929" y="6231035"/>
                  <a:pt x="10105363" y="6231035"/>
                </a:cubicBezTo>
                <a:close/>
                <a:moveTo>
                  <a:pt x="9992524" y="6231035"/>
                </a:moveTo>
                <a:cubicBezTo>
                  <a:pt x="10006085" y="6231035"/>
                  <a:pt x="10016576" y="6237432"/>
                  <a:pt x="10021949" y="6246131"/>
                </a:cubicBezTo>
                <a:lnTo>
                  <a:pt x="10021949" y="6281953"/>
                </a:lnTo>
                <a:cubicBezTo>
                  <a:pt x="10016448" y="6290652"/>
                  <a:pt x="10005957" y="6297049"/>
                  <a:pt x="9992524" y="6297049"/>
                </a:cubicBezTo>
                <a:cubicBezTo>
                  <a:pt x="9974102" y="6297049"/>
                  <a:pt x="9961052" y="6282465"/>
                  <a:pt x="9961052" y="6264042"/>
                </a:cubicBezTo>
                <a:cubicBezTo>
                  <a:pt x="9961052" y="6245620"/>
                  <a:pt x="9974230" y="6231035"/>
                  <a:pt x="9992524" y="6231035"/>
                </a:cubicBezTo>
                <a:close/>
                <a:moveTo>
                  <a:pt x="9731667" y="6230651"/>
                </a:moveTo>
                <a:cubicBezTo>
                  <a:pt x="9745868" y="6230523"/>
                  <a:pt x="9757894" y="6238711"/>
                  <a:pt x="9760069" y="6253935"/>
                </a:cubicBezTo>
                <a:lnTo>
                  <a:pt x="9703010" y="6253935"/>
                </a:lnTo>
                <a:cubicBezTo>
                  <a:pt x="9706464" y="6239607"/>
                  <a:pt x="9718234" y="6230651"/>
                  <a:pt x="9731667" y="6230651"/>
                </a:cubicBezTo>
                <a:close/>
                <a:moveTo>
                  <a:pt x="11528755" y="6217474"/>
                </a:moveTo>
                <a:lnTo>
                  <a:pt x="11528755" y="6310610"/>
                </a:lnTo>
                <a:lnTo>
                  <a:pt x="11544875" y="6310610"/>
                </a:lnTo>
                <a:lnTo>
                  <a:pt x="11544875" y="6217474"/>
                </a:lnTo>
                <a:close/>
                <a:moveTo>
                  <a:pt x="11417965" y="6217474"/>
                </a:moveTo>
                <a:lnTo>
                  <a:pt x="11467348" y="6312145"/>
                </a:lnTo>
                <a:lnTo>
                  <a:pt x="11516986" y="6217474"/>
                </a:lnTo>
                <a:lnTo>
                  <a:pt x="11498819" y="6217474"/>
                </a:lnTo>
                <a:lnTo>
                  <a:pt x="11467348" y="6280290"/>
                </a:lnTo>
                <a:lnTo>
                  <a:pt x="11436132" y="6217474"/>
                </a:lnTo>
                <a:close/>
                <a:moveTo>
                  <a:pt x="11180008" y="6217474"/>
                </a:moveTo>
                <a:lnTo>
                  <a:pt x="11180008" y="6310610"/>
                </a:lnTo>
                <a:lnTo>
                  <a:pt x="11196128" y="6310610"/>
                </a:lnTo>
                <a:lnTo>
                  <a:pt x="11196128" y="6217474"/>
                </a:lnTo>
                <a:close/>
                <a:moveTo>
                  <a:pt x="10168946" y="6217474"/>
                </a:moveTo>
                <a:lnTo>
                  <a:pt x="10168946" y="6310610"/>
                </a:lnTo>
                <a:lnTo>
                  <a:pt x="10185066" y="6310610"/>
                </a:lnTo>
                <a:lnTo>
                  <a:pt x="10185066" y="6217474"/>
                </a:lnTo>
                <a:close/>
                <a:moveTo>
                  <a:pt x="11608459" y="6215939"/>
                </a:moveTo>
                <a:cubicBezTo>
                  <a:pt x="11580953" y="6215939"/>
                  <a:pt x="11560739" y="6237048"/>
                  <a:pt x="11560739" y="6264042"/>
                </a:cubicBezTo>
                <a:cubicBezTo>
                  <a:pt x="11560739" y="6291036"/>
                  <a:pt x="11580953" y="6312145"/>
                  <a:pt x="11608459" y="6312145"/>
                </a:cubicBezTo>
                <a:cubicBezTo>
                  <a:pt x="11619845" y="6312145"/>
                  <a:pt x="11630463" y="6308307"/>
                  <a:pt x="11638139" y="6301271"/>
                </a:cubicBezTo>
                <a:lnTo>
                  <a:pt x="11638139" y="6310610"/>
                </a:lnTo>
                <a:lnTo>
                  <a:pt x="11654259" y="6310610"/>
                </a:lnTo>
                <a:lnTo>
                  <a:pt x="11654259" y="6217474"/>
                </a:lnTo>
                <a:lnTo>
                  <a:pt x="11638139" y="6217474"/>
                </a:lnTo>
                <a:lnTo>
                  <a:pt x="11638139" y="6226813"/>
                </a:lnTo>
                <a:cubicBezTo>
                  <a:pt x="11630463" y="6219649"/>
                  <a:pt x="11619845" y="6215939"/>
                  <a:pt x="11608459" y="6215939"/>
                </a:cubicBezTo>
                <a:close/>
                <a:moveTo>
                  <a:pt x="11364104" y="6215939"/>
                </a:moveTo>
                <a:cubicBezTo>
                  <a:pt x="11336599" y="6215939"/>
                  <a:pt x="11316385" y="6237048"/>
                  <a:pt x="11316385" y="6264042"/>
                </a:cubicBezTo>
                <a:cubicBezTo>
                  <a:pt x="11316385" y="6291036"/>
                  <a:pt x="11336599" y="6312145"/>
                  <a:pt x="11364104" y="6312145"/>
                </a:cubicBezTo>
                <a:cubicBezTo>
                  <a:pt x="11375618" y="6312145"/>
                  <a:pt x="11386237" y="6308307"/>
                  <a:pt x="11393913" y="6301271"/>
                </a:cubicBezTo>
                <a:lnTo>
                  <a:pt x="11393913" y="6310610"/>
                </a:lnTo>
                <a:lnTo>
                  <a:pt x="11410033" y="6310610"/>
                </a:lnTo>
                <a:lnTo>
                  <a:pt x="11410033" y="6217474"/>
                </a:lnTo>
                <a:lnTo>
                  <a:pt x="11393913" y="6217474"/>
                </a:lnTo>
                <a:lnTo>
                  <a:pt x="11393913" y="6226813"/>
                </a:lnTo>
                <a:cubicBezTo>
                  <a:pt x="11386237" y="6219649"/>
                  <a:pt x="11375490" y="6215939"/>
                  <a:pt x="11364104" y="6215939"/>
                </a:cubicBezTo>
                <a:close/>
                <a:moveTo>
                  <a:pt x="11263037" y="6215939"/>
                </a:moveTo>
                <a:cubicBezTo>
                  <a:pt x="11252162" y="6215939"/>
                  <a:pt x="11241160" y="6219009"/>
                  <a:pt x="11233996" y="6227837"/>
                </a:cubicBezTo>
                <a:lnTo>
                  <a:pt x="11233996" y="6217474"/>
                </a:lnTo>
                <a:lnTo>
                  <a:pt x="11217876" y="6217474"/>
                </a:lnTo>
                <a:lnTo>
                  <a:pt x="11217876" y="6310610"/>
                </a:lnTo>
                <a:lnTo>
                  <a:pt x="11233996" y="6310610"/>
                </a:lnTo>
                <a:lnTo>
                  <a:pt x="11233996" y="6250225"/>
                </a:lnTo>
                <a:cubicBezTo>
                  <a:pt x="11237194" y="6238455"/>
                  <a:pt x="11246149" y="6231035"/>
                  <a:pt x="11259455" y="6231035"/>
                </a:cubicBezTo>
                <a:cubicBezTo>
                  <a:pt x="11274039" y="6231035"/>
                  <a:pt x="11282994" y="6241142"/>
                  <a:pt x="11282994" y="6254703"/>
                </a:cubicBezTo>
                <a:lnTo>
                  <a:pt x="11282994" y="6310610"/>
                </a:lnTo>
                <a:lnTo>
                  <a:pt x="11299114" y="6310610"/>
                </a:lnTo>
                <a:lnTo>
                  <a:pt x="11299114" y="6253807"/>
                </a:lnTo>
                <a:cubicBezTo>
                  <a:pt x="11299114" y="6230651"/>
                  <a:pt x="11284146" y="6215939"/>
                  <a:pt x="11263037" y="6215939"/>
                </a:cubicBezTo>
                <a:close/>
                <a:moveTo>
                  <a:pt x="11014973" y="6215939"/>
                </a:moveTo>
                <a:cubicBezTo>
                  <a:pt x="11004098" y="6215939"/>
                  <a:pt x="10993096" y="6219009"/>
                  <a:pt x="10985932" y="6227837"/>
                </a:cubicBezTo>
                <a:lnTo>
                  <a:pt x="10985932" y="6217474"/>
                </a:lnTo>
                <a:lnTo>
                  <a:pt x="10969812" y="6217474"/>
                </a:lnTo>
                <a:lnTo>
                  <a:pt x="10969812" y="6310610"/>
                </a:lnTo>
                <a:lnTo>
                  <a:pt x="10985932" y="6310610"/>
                </a:lnTo>
                <a:lnTo>
                  <a:pt x="10985932" y="6250225"/>
                </a:lnTo>
                <a:cubicBezTo>
                  <a:pt x="10989130" y="6238455"/>
                  <a:pt x="10998085" y="6231035"/>
                  <a:pt x="11011391" y="6231035"/>
                </a:cubicBezTo>
                <a:cubicBezTo>
                  <a:pt x="11025975" y="6231035"/>
                  <a:pt x="11034930" y="6241142"/>
                  <a:pt x="11034930" y="6254703"/>
                </a:cubicBezTo>
                <a:lnTo>
                  <a:pt x="11034930" y="6310610"/>
                </a:lnTo>
                <a:lnTo>
                  <a:pt x="11051050" y="6310610"/>
                </a:lnTo>
                <a:lnTo>
                  <a:pt x="11051050" y="6253807"/>
                </a:lnTo>
                <a:cubicBezTo>
                  <a:pt x="11051050" y="6230651"/>
                  <a:pt x="11036082" y="6215939"/>
                  <a:pt x="11014973" y="6215939"/>
                </a:cubicBezTo>
                <a:close/>
                <a:moveTo>
                  <a:pt x="10902135" y="6215939"/>
                </a:moveTo>
                <a:cubicBezTo>
                  <a:pt x="10874629" y="6215939"/>
                  <a:pt x="10854416" y="6237048"/>
                  <a:pt x="10854416" y="6264042"/>
                </a:cubicBezTo>
                <a:cubicBezTo>
                  <a:pt x="10854416" y="6291036"/>
                  <a:pt x="10874629" y="6312145"/>
                  <a:pt x="10902135" y="6312145"/>
                </a:cubicBezTo>
                <a:cubicBezTo>
                  <a:pt x="10913521" y="6312145"/>
                  <a:pt x="10924140" y="6308307"/>
                  <a:pt x="10931816" y="6301271"/>
                </a:cubicBezTo>
                <a:lnTo>
                  <a:pt x="10931816" y="6310610"/>
                </a:lnTo>
                <a:lnTo>
                  <a:pt x="10947936" y="6310610"/>
                </a:lnTo>
                <a:lnTo>
                  <a:pt x="10947936" y="6217474"/>
                </a:lnTo>
                <a:lnTo>
                  <a:pt x="10931816" y="6217474"/>
                </a:lnTo>
                <a:lnTo>
                  <a:pt x="10931816" y="6226813"/>
                </a:lnTo>
                <a:cubicBezTo>
                  <a:pt x="10924140" y="6219649"/>
                  <a:pt x="10913521" y="6215939"/>
                  <a:pt x="10902135" y="6215939"/>
                </a:cubicBezTo>
                <a:close/>
                <a:moveTo>
                  <a:pt x="10810790" y="6215939"/>
                </a:moveTo>
                <a:cubicBezTo>
                  <a:pt x="10783029" y="6215939"/>
                  <a:pt x="10762687" y="6237176"/>
                  <a:pt x="10762687" y="6264042"/>
                </a:cubicBezTo>
                <a:cubicBezTo>
                  <a:pt x="10762687" y="6290908"/>
                  <a:pt x="10783156" y="6312145"/>
                  <a:pt x="10810790" y="6312145"/>
                </a:cubicBezTo>
                <a:cubicBezTo>
                  <a:pt x="10826270" y="6312145"/>
                  <a:pt x="10838296" y="6305877"/>
                  <a:pt x="10846484" y="6297433"/>
                </a:cubicBezTo>
                <a:lnTo>
                  <a:pt x="10836249" y="6286303"/>
                </a:lnTo>
                <a:cubicBezTo>
                  <a:pt x="10830236" y="6292188"/>
                  <a:pt x="10821793" y="6297049"/>
                  <a:pt x="10810790" y="6297049"/>
                </a:cubicBezTo>
                <a:cubicBezTo>
                  <a:pt x="10792368" y="6297049"/>
                  <a:pt x="10779318" y="6282465"/>
                  <a:pt x="10779318" y="6264042"/>
                </a:cubicBezTo>
                <a:cubicBezTo>
                  <a:pt x="10779318" y="6245620"/>
                  <a:pt x="10792496" y="6231035"/>
                  <a:pt x="10810790" y="6231035"/>
                </a:cubicBezTo>
                <a:cubicBezTo>
                  <a:pt x="10821793" y="6231035"/>
                  <a:pt x="10830236" y="6235897"/>
                  <a:pt x="10836249" y="6241910"/>
                </a:cubicBezTo>
                <a:lnTo>
                  <a:pt x="10846484" y="6230651"/>
                </a:lnTo>
                <a:cubicBezTo>
                  <a:pt x="10838296" y="6222208"/>
                  <a:pt x="10826270" y="6215939"/>
                  <a:pt x="10810790" y="6215939"/>
                </a:cubicBezTo>
                <a:close/>
                <a:moveTo>
                  <a:pt x="10503621" y="6215939"/>
                </a:moveTo>
                <a:cubicBezTo>
                  <a:pt x="10475347" y="6215939"/>
                  <a:pt x="10455006" y="6237176"/>
                  <a:pt x="10455006" y="6264042"/>
                </a:cubicBezTo>
                <a:cubicBezTo>
                  <a:pt x="10455006" y="6290908"/>
                  <a:pt x="10475475" y="6312145"/>
                  <a:pt x="10503621" y="6312145"/>
                </a:cubicBezTo>
                <a:cubicBezTo>
                  <a:pt x="10531766" y="6312145"/>
                  <a:pt x="10552108" y="6290908"/>
                  <a:pt x="10552108" y="6264042"/>
                </a:cubicBezTo>
                <a:cubicBezTo>
                  <a:pt x="10552108" y="6237176"/>
                  <a:pt x="10531894" y="6215939"/>
                  <a:pt x="10503621" y="6215939"/>
                </a:cubicBezTo>
                <a:close/>
                <a:moveTo>
                  <a:pt x="10318500" y="6215939"/>
                </a:moveTo>
                <a:cubicBezTo>
                  <a:pt x="10290995" y="6215939"/>
                  <a:pt x="10270781" y="6237048"/>
                  <a:pt x="10270781" y="6264042"/>
                </a:cubicBezTo>
                <a:cubicBezTo>
                  <a:pt x="10270781" y="6291036"/>
                  <a:pt x="10290995" y="6312145"/>
                  <a:pt x="10318500" y="6312145"/>
                </a:cubicBezTo>
                <a:cubicBezTo>
                  <a:pt x="10330014" y="6312145"/>
                  <a:pt x="10340633" y="6308307"/>
                  <a:pt x="10348309" y="6301271"/>
                </a:cubicBezTo>
                <a:lnTo>
                  <a:pt x="10348309" y="6310610"/>
                </a:lnTo>
                <a:lnTo>
                  <a:pt x="10364429" y="6310610"/>
                </a:lnTo>
                <a:lnTo>
                  <a:pt x="10364429" y="6217474"/>
                </a:lnTo>
                <a:lnTo>
                  <a:pt x="10348309" y="6217474"/>
                </a:lnTo>
                <a:lnTo>
                  <a:pt x="10348309" y="6226813"/>
                </a:lnTo>
                <a:cubicBezTo>
                  <a:pt x="10340505" y="6219649"/>
                  <a:pt x="10329887" y="6215939"/>
                  <a:pt x="10318500" y="6215939"/>
                </a:cubicBezTo>
                <a:close/>
                <a:moveTo>
                  <a:pt x="10105746" y="6215939"/>
                </a:moveTo>
                <a:cubicBezTo>
                  <a:pt x="10094360" y="6215939"/>
                  <a:pt x="10083742" y="6219777"/>
                  <a:pt x="10076066" y="6226813"/>
                </a:cubicBezTo>
                <a:lnTo>
                  <a:pt x="10076066" y="6217474"/>
                </a:lnTo>
                <a:lnTo>
                  <a:pt x="10059946" y="6217474"/>
                </a:lnTo>
                <a:lnTo>
                  <a:pt x="10059946" y="6344896"/>
                </a:lnTo>
                <a:lnTo>
                  <a:pt x="10076066" y="6344896"/>
                </a:lnTo>
                <a:lnTo>
                  <a:pt x="10076066" y="6301271"/>
                </a:lnTo>
                <a:cubicBezTo>
                  <a:pt x="10083742" y="6308435"/>
                  <a:pt x="10094360" y="6312145"/>
                  <a:pt x="10105746" y="6312145"/>
                </a:cubicBezTo>
                <a:cubicBezTo>
                  <a:pt x="10133252" y="6312145"/>
                  <a:pt x="10153466" y="6291036"/>
                  <a:pt x="10153466" y="6264042"/>
                </a:cubicBezTo>
                <a:cubicBezTo>
                  <a:pt x="10153466" y="6237048"/>
                  <a:pt x="10133252" y="6215939"/>
                  <a:pt x="10105746" y="6215939"/>
                </a:cubicBezTo>
                <a:close/>
                <a:moveTo>
                  <a:pt x="9992268" y="6215939"/>
                </a:moveTo>
                <a:cubicBezTo>
                  <a:pt x="9964763" y="6215939"/>
                  <a:pt x="9944549" y="6237048"/>
                  <a:pt x="9944549" y="6264042"/>
                </a:cubicBezTo>
                <a:cubicBezTo>
                  <a:pt x="9944549" y="6291036"/>
                  <a:pt x="9964763" y="6312145"/>
                  <a:pt x="9992268" y="6312145"/>
                </a:cubicBezTo>
                <a:cubicBezTo>
                  <a:pt x="10003654" y="6312145"/>
                  <a:pt x="10014273" y="6308307"/>
                  <a:pt x="10021949" y="6301271"/>
                </a:cubicBezTo>
                <a:lnTo>
                  <a:pt x="10021949" y="6310610"/>
                </a:lnTo>
                <a:lnTo>
                  <a:pt x="10038069" y="6310610"/>
                </a:lnTo>
                <a:lnTo>
                  <a:pt x="10038069" y="6217474"/>
                </a:lnTo>
                <a:lnTo>
                  <a:pt x="10021949" y="6217474"/>
                </a:lnTo>
                <a:lnTo>
                  <a:pt x="10021949" y="6226813"/>
                </a:lnTo>
                <a:cubicBezTo>
                  <a:pt x="10014273" y="6219649"/>
                  <a:pt x="10003654" y="6215939"/>
                  <a:pt x="9992268" y="6215939"/>
                </a:cubicBezTo>
                <a:close/>
                <a:moveTo>
                  <a:pt x="9732563" y="6215939"/>
                </a:moveTo>
                <a:cubicBezTo>
                  <a:pt x="9706336" y="6215939"/>
                  <a:pt x="9685611" y="6237176"/>
                  <a:pt x="9685611" y="6264042"/>
                </a:cubicBezTo>
                <a:cubicBezTo>
                  <a:pt x="9685611" y="6290908"/>
                  <a:pt x="9706080" y="6312145"/>
                  <a:pt x="9733714" y="6312145"/>
                </a:cubicBezTo>
                <a:lnTo>
                  <a:pt x="9733714" y="6312017"/>
                </a:lnTo>
                <a:cubicBezTo>
                  <a:pt x="9749962" y="6312017"/>
                  <a:pt x="9763267" y="6305365"/>
                  <a:pt x="9771327" y="6296921"/>
                </a:cubicBezTo>
                <a:lnTo>
                  <a:pt x="9760964" y="6285791"/>
                </a:lnTo>
                <a:cubicBezTo>
                  <a:pt x="9755079" y="6291676"/>
                  <a:pt x="9745484" y="6296921"/>
                  <a:pt x="9733714" y="6296921"/>
                </a:cubicBezTo>
                <a:cubicBezTo>
                  <a:pt x="9716699" y="6296921"/>
                  <a:pt x="9704033" y="6284512"/>
                  <a:pt x="9702370" y="6267880"/>
                </a:cubicBezTo>
                <a:lnTo>
                  <a:pt x="9778235" y="6267880"/>
                </a:lnTo>
                <a:cubicBezTo>
                  <a:pt x="9777851" y="6234745"/>
                  <a:pt x="9758789" y="6215939"/>
                  <a:pt x="9732563" y="6215939"/>
                </a:cubicBezTo>
                <a:close/>
                <a:moveTo>
                  <a:pt x="10218456" y="6193679"/>
                </a:moveTo>
                <a:lnTo>
                  <a:pt x="10218456" y="6217475"/>
                </a:lnTo>
                <a:lnTo>
                  <a:pt x="10201569" y="6217475"/>
                </a:lnTo>
                <a:lnTo>
                  <a:pt x="10201569" y="6232059"/>
                </a:lnTo>
                <a:lnTo>
                  <a:pt x="10218456" y="6232059"/>
                </a:lnTo>
                <a:lnTo>
                  <a:pt x="10218456" y="6283617"/>
                </a:lnTo>
                <a:cubicBezTo>
                  <a:pt x="10218456" y="6301271"/>
                  <a:pt x="10228819" y="6310611"/>
                  <a:pt x="10246730" y="6310611"/>
                </a:cubicBezTo>
                <a:lnTo>
                  <a:pt x="10260930" y="6310611"/>
                </a:lnTo>
                <a:lnTo>
                  <a:pt x="10260930" y="6296154"/>
                </a:lnTo>
                <a:lnTo>
                  <a:pt x="10248393" y="6296154"/>
                </a:lnTo>
                <a:cubicBezTo>
                  <a:pt x="10238158" y="6296154"/>
                  <a:pt x="10234576" y="6290653"/>
                  <a:pt x="10234576" y="6281186"/>
                </a:cubicBezTo>
                <a:lnTo>
                  <a:pt x="10234576" y="6232059"/>
                </a:lnTo>
                <a:lnTo>
                  <a:pt x="10260930" y="6232059"/>
                </a:lnTo>
                <a:lnTo>
                  <a:pt x="10260930" y="6217475"/>
                </a:lnTo>
                <a:lnTo>
                  <a:pt x="10234576" y="6217475"/>
                </a:lnTo>
                <a:lnTo>
                  <a:pt x="10234576" y="6193679"/>
                </a:lnTo>
                <a:close/>
                <a:moveTo>
                  <a:pt x="11528755" y="6178326"/>
                </a:moveTo>
                <a:lnTo>
                  <a:pt x="11528755" y="6197900"/>
                </a:lnTo>
                <a:lnTo>
                  <a:pt x="11544875" y="6197900"/>
                </a:lnTo>
                <a:lnTo>
                  <a:pt x="11544875" y="6178326"/>
                </a:lnTo>
                <a:close/>
                <a:moveTo>
                  <a:pt x="11180008" y="6178326"/>
                </a:moveTo>
                <a:lnTo>
                  <a:pt x="11180008" y="6197900"/>
                </a:lnTo>
                <a:lnTo>
                  <a:pt x="11196128" y="6197900"/>
                </a:lnTo>
                <a:lnTo>
                  <a:pt x="11196128" y="6178326"/>
                </a:lnTo>
                <a:close/>
                <a:moveTo>
                  <a:pt x="11142011" y="6178326"/>
                </a:moveTo>
                <a:lnTo>
                  <a:pt x="11142011" y="6226813"/>
                </a:lnTo>
                <a:cubicBezTo>
                  <a:pt x="11134335" y="6219649"/>
                  <a:pt x="11123717" y="6215939"/>
                  <a:pt x="11112330" y="6215939"/>
                </a:cubicBezTo>
                <a:cubicBezTo>
                  <a:pt x="11084825" y="6215939"/>
                  <a:pt x="11064611" y="6237048"/>
                  <a:pt x="11064611" y="6264042"/>
                </a:cubicBezTo>
                <a:cubicBezTo>
                  <a:pt x="11064611" y="6291036"/>
                  <a:pt x="11084825" y="6312145"/>
                  <a:pt x="11112330" y="6312145"/>
                </a:cubicBezTo>
                <a:cubicBezTo>
                  <a:pt x="11123717" y="6312145"/>
                  <a:pt x="11134335" y="6308307"/>
                  <a:pt x="11142011" y="6301270"/>
                </a:cubicBezTo>
                <a:lnTo>
                  <a:pt x="11142011" y="6310610"/>
                </a:lnTo>
                <a:lnTo>
                  <a:pt x="11158131" y="6310610"/>
                </a:lnTo>
                <a:lnTo>
                  <a:pt x="11158131" y="6178326"/>
                </a:lnTo>
                <a:close/>
                <a:moveTo>
                  <a:pt x="10593430" y="6178326"/>
                </a:moveTo>
                <a:cubicBezTo>
                  <a:pt x="10577055" y="6178326"/>
                  <a:pt x="10566180" y="6188049"/>
                  <a:pt x="10566180" y="6201098"/>
                </a:cubicBezTo>
                <a:cubicBezTo>
                  <a:pt x="10566180" y="6207367"/>
                  <a:pt x="10568739" y="6213380"/>
                  <a:pt x="10573089" y="6217474"/>
                </a:cubicBezTo>
                <a:lnTo>
                  <a:pt x="10557353" y="6217474"/>
                </a:lnTo>
                <a:lnTo>
                  <a:pt x="10557353" y="6231930"/>
                </a:lnTo>
                <a:lnTo>
                  <a:pt x="10573601" y="6231930"/>
                </a:lnTo>
                <a:lnTo>
                  <a:pt x="10573601" y="6310610"/>
                </a:lnTo>
                <a:lnTo>
                  <a:pt x="10589464" y="6310610"/>
                </a:lnTo>
                <a:lnTo>
                  <a:pt x="10589464" y="6231930"/>
                </a:lnTo>
                <a:lnTo>
                  <a:pt x="10589720" y="6232058"/>
                </a:lnTo>
                <a:lnTo>
                  <a:pt x="10615691" y="6232058"/>
                </a:lnTo>
                <a:lnTo>
                  <a:pt x="10615691" y="6217602"/>
                </a:lnTo>
                <a:lnTo>
                  <a:pt x="10595989" y="6217602"/>
                </a:lnTo>
                <a:cubicBezTo>
                  <a:pt x="10589336" y="6217602"/>
                  <a:pt x="10581916" y="6213252"/>
                  <a:pt x="10581916" y="6204680"/>
                </a:cubicBezTo>
                <a:cubicBezTo>
                  <a:pt x="10581916" y="6196621"/>
                  <a:pt x="10588057" y="6192910"/>
                  <a:pt x="10596117" y="6192910"/>
                </a:cubicBezTo>
                <a:lnTo>
                  <a:pt x="10615563" y="6192910"/>
                </a:lnTo>
                <a:lnTo>
                  <a:pt x="10615563" y="6178326"/>
                </a:lnTo>
                <a:close/>
                <a:moveTo>
                  <a:pt x="10386177" y="6178326"/>
                </a:moveTo>
                <a:lnTo>
                  <a:pt x="10386177" y="6310610"/>
                </a:lnTo>
                <a:lnTo>
                  <a:pt x="10402297" y="6310610"/>
                </a:lnTo>
                <a:lnTo>
                  <a:pt x="10402297" y="6178326"/>
                </a:lnTo>
                <a:close/>
                <a:moveTo>
                  <a:pt x="10168946" y="6178326"/>
                </a:moveTo>
                <a:lnTo>
                  <a:pt x="10168946" y="6197900"/>
                </a:lnTo>
                <a:lnTo>
                  <a:pt x="10185066" y="6197900"/>
                </a:lnTo>
                <a:lnTo>
                  <a:pt x="10185066" y="6178326"/>
                </a:lnTo>
                <a:close/>
                <a:moveTo>
                  <a:pt x="9590812" y="6178326"/>
                </a:moveTo>
                <a:lnTo>
                  <a:pt x="9590812" y="6310610"/>
                </a:lnTo>
                <a:lnTo>
                  <a:pt x="9606932" y="6310610"/>
                </a:lnTo>
                <a:lnTo>
                  <a:pt x="9606932" y="6250225"/>
                </a:lnTo>
                <a:cubicBezTo>
                  <a:pt x="9610130" y="6238455"/>
                  <a:pt x="9619085" y="6231035"/>
                  <a:pt x="9632391" y="6231035"/>
                </a:cubicBezTo>
                <a:cubicBezTo>
                  <a:pt x="9646975" y="6231035"/>
                  <a:pt x="9655930" y="6241142"/>
                  <a:pt x="9655930" y="6254703"/>
                </a:cubicBezTo>
                <a:lnTo>
                  <a:pt x="9655930" y="6310610"/>
                </a:lnTo>
                <a:lnTo>
                  <a:pt x="9672050" y="6310610"/>
                </a:lnTo>
                <a:lnTo>
                  <a:pt x="9672050" y="6253807"/>
                </a:lnTo>
                <a:cubicBezTo>
                  <a:pt x="9672050" y="6230651"/>
                  <a:pt x="9657082" y="6215939"/>
                  <a:pt x="9635973" y="6215939"/>
                </a:cubicBezTo>
                <a:cubicBezTo>
                  <a:pt x="9625098" y="6215939"/>
                  <a:pt x="9613968" y="6219137"/>
                  <a:pt x="9606932" y="6227836"/>
                </a:cubicBezTo>
                <a:lnTo>
                  <a:pt x="9606932" y="6178326"/>
                </a:lnTo>
                <a:close/>
                <a:moveTo>
                  <a:pt x="9483476" y="6178326"/>
                </a:moveTo>
                <a:lnTo>
                  <a:pt x="9483476" y="6194702"/>
                </a:lnTo>
                <a:lnTo>
                  <a:pt x="9521089" y="6194702"/>
                </a:lnTo>
                <a:lnTo>
                  <a:pt x="9521089" y="6310610"/>
                </a:lnTo>
                <a:lnTo>
                  <a:pt x="9538104" y="6310610"/>
                </a:lnTo>
                <a:lnTo>
                  <a:pt x="9538104" y="6194702"/>
                </a:lnTo>
                <a:lnTo>
                  <a:pt x="9575844" y="6194702"/>
                </a:lnTo>
                <a:lnTo>
                  <a:pt x="9575844" y="6178326"/>
                </a:lnTo>
                <a:close/>
                <a:moveTo>
                  <a:pt x="10706908" y="6176791"/>
                </a:moveTo>
                <a:cubicBezTo>
                  <a:pt x="10687206" y="6176791"/>
                  <a:pt x="10668144" y="6189840"/>
                  <a:pt x="10668144" y="6209926"/>
                </a:cubicBezTo>
                <a:cubicBezTo>
                  <a:pt x="10668144" y="6226557"/>
                  <a:pt x="10676972" y="6238839"/>
                  <a:pt x="10697185" y="6247410"/>
                </a:cubicBezTo>
                <a:lnTo>
                  <a:pt x="10709339" y="6252656"/>
                </a:lnTo>
                <a:cubicBezTo>
                  <a:pt x="10723540" y="6258797"/>
                  <a:pt x="10730960" y="6265065"/>
                  <a:pt x="10730960" y="6277219"/>
                </a:cubicBezTo>
                <a:cubicBezTo>
                  <a:pt x="10730960" y="6288733"/>
                  <a:pt x="10721237" y="6295770"/>
                  <a:pt x="10705885" y="6295770"/>
                </a:cubicBezTo>
                <a:cubicBezTo>
                  <a:pt x="10692963" y="6295770"/>
                  <a:pt x="10682089" y="6288477"/>
                  <a:pt x="10675692" y="6280290"/>
                </a:cubicBezTo>
                <a:lnTo>
                  <a:pt x="10662771" y="6291548"/>
                </a:lnTo>
                <a:lnTo>
                  <a:pt x="10662771" y="6291676"/>
                </a:lnTo>
                <a:cubicBezTo>
                  <a:pt x="10670703" y="6302806"/>
                  <a:pt x="10686695" y="6312145"/>
                  <a:pt x="10706013" y="6312145"/>
                </a:cubicBezTo>
                <a:cubicBezTo>
                  <a:pt x="10731983" y="6312145"/>
                  <a:pt x="10748103" y="6297049"/>
                  <a:pt x="10748103" y="6275428"/>
                </a:cubicBezTo>
                <a:cubicBezTo>
                  <a:pt x="10748103" y="6256750"/>
                  <a:pt x="10734798" y="6245747"/>
                  <a:pt x="10716887" y="6237943"/>
                </a:cubicBezTo>
                <a:lnTo>
                  <a:pt x="10704733" y="6232698"/>
                </a:lnTo>
                <a:cubicBezTo>
                  <a:pt x="10690789" y="6226557"/>
                  <a:pt x="10685159" y="6220033"/>
                  <a:pt x="10685159" y="6210310"/>
                </a:cubicBezTo>
                <a:cubicBezTo>
                  <a:pt x="10685159" y="6199307"/>
                  <a:pt x="10694627" y="6193039"/>
                  <a:pt x="10706269" y="6193039"/>
                </a:cubicBezTo>
                <a:cubicBezTo>
                  <a:pt x="10717910" y="6193039"/>
                  <a:pt x="10725203" y="6197516"/>
                  <a:pt x="10732111" y="6205704"/>
                </a:cubicBezTo>
                <a:lnTo>
                  <a:pt x="10744137" y="6193806"/>
                </a:lnTo>
                <a:cubicBezTo>
                  <a:pt x="10735182" y="6182932"/>
                  <a:pt x="10722388" y="6176791"/>
                  <a:pt x="10706908" y="6176791"/>
                </a:cubicBezTo>
                <a:close/>
                <a:moveTo>
                  <a:pt x="9894527" y="6176791"/>
                </a:moveTo>
                <a:cubicBezTo>
                  <a:pt x="9856531" y="6176791"/>
                  <a:pt x="9826594" y="6206088"/>
                  <a:pt x="9826594" y="6244468"/>
                </a:cubicBezTo>
                <a:cubicBezTo>
                  <a:pt x="9826594" y="6282848"/>
                  <a:pt x="9856531" y="6312145"/>
                  <a:pt x="9894527" y="6312145"/>
                </a:cubicBezTo>
                <a:cubicBezTo>
                  <a:pt x="9911158" y="6312145"/>
                  <a:pt x="9926127" y="6306772"/>
                  <a:pt x="9937513" y="6296537"/>
                </a:cubicBezTo>
                <a:lnTo>
                  <a:pt x="9927534" y="6283616"/>
                </a:lnTo>
                <a:cubicBezTo>
                  <a:pt x="9918834" y="6290908"/>
                  <a:pt x="9907704" y="6295897"/>
                  <a:pt x="9894399" y="6295897"/>
                </a:cubicBezTo>
                <a:cubicBezTo>
                  <a:pt x="9865358" y="6295897"/>
                  <a:pt x="9843865" y="6273509"/>
                  <a:pt x="9843865" y="6244468"/>
                </a:cubicBezTo>
                <a:cubicBezTo>
                  <a:pt x="9843865" y="6215427"/>
                  <a:pt x="9865358" y="6193039"/>
                  <a:pt x="9894399" y="6193039"/>
                </a:cubicBezTo>
                <a:cubicBezTo>
                  <a:pt x="9907704" y="6193039"/>
                  <a:pt x="9918962" y="6198028"/>
                  <a:pt x="9927534" y="6205320"/>
                </a:cubicBezTo>
                <a:lnTo>
                  <a:pt x="9937513" y="6192399"/>
                </a:lnTo>
                <a:cubicBezTo>
                  <a:pt x="9926127" y="6182164"/>
                  <a:pt x="9911158" y="6176791"/>
                  <a:pt x="9894527" y="6176791"/>
                </a:cubicBezTo>
                <a:close/>
                <a:moveTo>
                  <a:pt x="11186916" y="5939090"/>
                </a:moveTo>
                <a:cubicBezTo>
                  <a:pt x="11217364" y="5939090"/>
                  <a:pt x="11239241" y="5962629"/>
                  <a:pt x="11239241" y="5993717"/>
                </a:cubicBezTo>
                <a:cubicBezTo>
                  <a:pt x="11239241" y="6024805"/>
                  <a:pt x="11217748" y="6048345"/>
                  <a:pt x="11186916" y="6048345"/>
                </a:cubicBezTo>
                <a:cubicBezTo>
                  <a:pt x="11156084" y="6048345"/>
                  <a:pt x="11134591" y="6024805"/>
                  <a:pt x="11134591" y="5993717"/>
                </a:cubicBezTo>
                <a:cubicBezTo>
                  <a:pt x="11134591" y="5962629"/>
                  <a:pt x="11156468" y="5939090"/>
                  <a:pt x="11186916" y="5939090"/>
                </a:cubicBezTo>
                <a:close/>
                <a:moveTo>
                  <a:pt x="10407031" y="5939090"/>
                </a:moveTo>
                <a:cubicBezTo>
                  <a:pt x="10437479" y="5939090"/>
                  <a:pt x="10459356" y="5962629"/>
                  <a:pt x="10459356" y="5993717"/>
                </a:cubicBezTo>
                <a:cubicBezTo>
                  <a:pt x="10459356" y="6024805"/>
                  <a:pt x="10437863" y="6048345"/>
                  <a:pt x="10407031" y="6048345"/>
                </a:cubicBezTo>
                <a:cubicBezTo>
                  <a:pt x="10376199" y="6048345"/>
                  <a:pt x="10354706" y="6024805"/>
                  <a:pt x="10354706" y="5993717"/>
                </a:cubicBezTo>
                <a:cubicBezTo>
                  <a:pt x="10354706" y="5962629"/>
                  <a:pt x="10376583" y="5939090"/>
                  <a:pt x="10407031" y="5939090"/>
                </a:cubicBezTo>
                <a:close/>
                <a:moveTo>
                  <a:pt x="11475279" y="5901605"/>
                </a:moveTo>
                <a:cubicBezTo>
                  <a:pt x="11458775" y="5901605"/>
                  <a:pt x="11441248" y="5907234"/>
                  <a:pt x="11429095" y="5921179"/>
                </a:cubicBezTo>
                <a:lnTo>
                  <a:pt x="11429095" y="5904420"/>
                </a:lnTo>
                <a:lnTo>
                  <a:pt x="11389691" y="5904420"/>
                </a:lnTo>
                <a:lnTo>
                  <a:pt x="11389691" y="6082887"/>
                </a:lnTo>
                <a:lnTo>
                  <a:pt x="11429095" y="6082887"/>
                </a:lnTo>
                <a:lnTo>
                  <a:pt x="11429095" y="5969410"/>
                </a:lnTo>
                <a:lnTo>
                  <a:pt x="11429223" y="5969410"/>
                </a:lnTo>
                <a:cubicBezTo>
                  <a:pt x="11435619" y="5949836"/>
                  <a:pt x="11450332" y="5939090"/>
                  <a:pt x="11467859" y="5939090"/>
                </a:cubicBezTo>
                <a:cubicBezTo>
                  <a:pt x="11493701" y="5939090"/>
                  <a:pt x="11505087" y="5959687"/>
                  <a:pt x="11505087" y="5979005"/>
                </a:cubicBezTo>
                <a:lnTo>
                  <a:pt x="11505087" y="6082887"/>
                </a:lnTo>
                <a:lnTo>
                  <a:pt x="11544491" y="6082887"/>
                </a:lnTo>
                <a:lnTo>
                  <a:pt x="11544491" y="5978365"/>
                </a:lnTo>
                <a:cubicBezTo>
                  <a:pt x="11544491" y="5975551"/>
                  <a:pt x="11544491" y="5972992"/>
                  <a:pt x="11544107" y="5970178"/>
                </a:cubicBezTo>
                <a:cubicBezTo>
                  <a:pt x="11550888" y="5949836"/>
                  <a:pt x="11565216" y="5939090"/>
                  <a:pt x="11583127" y="5939090"/>
                </a:cubicBezTo>
                <a:cubicBezTo>
                  <a:pt x="11608842" y="5939090"/>
                  <a:pt x="11619972" y="5959687"/>
                  <a:pt x="11619972" y="5979005"/>
                </a:cubicBezTo>
                <a:lnTo>
                  <a:pt x="11619972" y="6082887"/>
                </a:lnTo>
                <a:lnTo>
                  <a:pt x="11659376" y="6082887"/>
                </a:lnTo>
                <a:lnTo>
                  <a:pt x="11659376" y="5978365"/>
                </a:lnTo>
                <a:cubicBezTo>
                  <a:pt x="11659376" y="5932309"/>
                  <a:pt x="11634301" y="5901605"/>
                  <a:pt x="11590291" y="5901605"/>
                </a:cubicBezTo>
                <a:cubicBezTo>
                  <a:pt x="11573148" y="5901605"/>
                  <a:pt x="11548073" y="5906978"/>
                  <a:pt x="11531186" y="5929111"/>
                </a:cubicBezTo>
                <a:cubicBezTo>
                  <a:pt x="11519416" y="5911584"/>
                  <a:pt x="11500354" y="5901605"/>
                  <a:pt x="11475279" y="5901605"/>
                </a:cubicBezTo>
                <a:close/>
                <a:moveTo>
                  <a:pt x="11186916" y="5901605"/>
                </a:moveTo>
                <a:cubicBezTo>
                  <a:pt x="11133568" y="5901605"/>
                  <a:pt x="11094164" y="5941648"/>
                  <a:pt x="11094164" y="5993717"/>
                </a:cubicBezTo>
                <a:cubicBezTo>
                  <a:pt x="11094164" y="6045914"/>
                  <a:pt x="11133951" y="6085830"/>
                  <a:pt x="11186916" y="6085830"/>
                </a:cubicBezTo>
                <a:cubicBezTo>
                  <a:pt x="11239881" y="6085830"/>
                  <a:pt x="11279668" y="6045914"/>
                  <a:pt x="11279668" y="5993717"/>
                </a:cubicBezTo>
                <a:cubicBezTo>
                  <a:pt x="11279668" y="5941520"/>
                  <a:pt x="11240265" y="5901605"/>
                  <a:pt x="11186916" y="5901605"/>
                </a:cubicBezTo>
                <a:close/>
                <a:moveTo>
                  <a:pt x="10617610" y="5901605"/>
                </a:moveTo>
                <a:cubicBezTo>
                  <a:pt x="10577887" y="5901605"/>
                  <a:pt x="10545792" y="5924129"/>
                  <a:pt x="10532226" y="5957358"/>
                </a:cubicBezTo>
                <a:lnTo>
                  <a:pt x="10525254" y="5993653"/>
                </a:lnTo>
                <a:lnTo>
                  <a:pt x="10525242" y="5993589"/>
                </a:lnTo>
                <a:lnTo>
                  <a:pt x="10525242" y="5993717"/>
                </a:lnTo>
                <a:lnTo>
                  <a:pt x="10525254" y="5993653"/>
                </a:lnTo>
                <a:lnTo>
                  <a:pt x="10532226" y="6030003"/>
                </a:lnTo>
                <a:cubicBezTo>
                  <a:pt x="10545792" y="6063250"/>
                  <a:pt x="10577887" y="6085702"/>
                  <a:pt x="10617610" y="6085702"/>
                </a:cubicBezTo>
                <a:cubicBezTo>
                  <a:pt x="10646268" y="6085702"/>
                  <a:pt x="10669551" y="6073932"/>
                  <a:pt x="10686055" y="6056021"/>
                </a:cubicBezTo>
                <a:lnTo>
                  <a:pt x="10659189" y="6028515"/>
                </a:lnTo>
                <a:cubicBezTo>
                  <a:pt x="10649850" y="6039262"/>
                  <a:pt x="10636161" y="6047450"/>
                  <a:pt x="10617610" y="6047450"/>
                </a:cubicBezTo>
                <a:cubicBezTo>
                  <a:pt x="10587162" y="6047450"/>
                  <a:pt x="10565669" y="6024677"/>
                  <a:pt x="10565669" y="5993589"/>
                </a:cubicBezTo>
                <a:cubicBezTo>
                  <a:pt x="10565669" y="5962502"/>
                  <a:pt x="10587162" y="5939729"/>
                  <a:pt x="10617610" y="5939729"/>
                </a:cubicBezTo>
                <a:cubicBezTo>
                  <a:pt x="10636289" y="5939729"/>
                  <a:pt x="10649850" y="5947917"/>
                  <a:pt x="10659189" y="5958664"/>
                </a:cubicBezTo>
                <a:lnTo>
                  <a:pt x="10686055" y="5931158"/>
                </a:lnTo>
                <a:cubicBezTo>
                  <a:pt x="10669551" y="5913375"/>
                  <a:pt x="10646268" y="5901605"/>
                  <a:pt x="10617610" y="5901605"/>
                </a:cubicBezTo>
                <a:close/>
                <a:moveTo>
                  <a:pt x="10407031" y="5901605"/>
                </a:moveTo>
                <a:cubicBezTo>
                  <a:pt x="10353683" y="5901605"/>
                  <a:pt x="10314279" y="5941648"/>
                  <a:pt x="10314279" y="5993717"/>
                </a:cubicBezTo>
                <a:cubicBezTo>
                  <a:pt x="10314279" y="6045914"/>
                  <a:pt x="10354066" y="6085830"/>
                  <a:pt x="10407031" y="6085830"/>
                </a:cubicBezTo>
                <a:cubicBezTo>
                  <a:pt x="10459996" y="6085830"/>
                  <a:pt x="10499783" y="6045914"/>
                  <a:pt x="10499783" y="5993717"/>
                </a:cubicBezTo>
                <a:cubicBezTo>
                  <a:pt x="10499783" y="5941520"/>
                  <a:pt x="10460380" y="5901605"/>
                  <a:pt x="10407031" y="5901605"/>
                </a:cubicBezTo>
                <a:close/>
                <a:moveTo>
                  <a:pt x="9720538" y="5875379"/>
                </a:moveTo>
                <a:lnTo>
                  <a:pt x="9720538" y="5875507"/>
                </a:lnTo>
                <a:lnTo>
                  <a:pt x="9835678" y="5990264"/>
                </a:lnTo>
                <a:lnTo>
                  <a:pt x="9919091" y="5907235"/>
                </a:lnTo>
                <a:lnTo>
                  <a:pt x="9919091" y="6048730"/>
                </a:lnTo>
                <a:lnTo>
                  <a:pt x="9521984" y="6048730"/>
                </a:lnTo>
                <a:lnTo>
                  <a:pt x="9521984" y="5907107"/>
                </a:lnTo>
                <a:lnTo>
                  <a:pt x="9605397" y="5990136"/>
                </a:lnTo>
                <a:close/>
                <a:moveTo>
                  <a:pt x="10211420" y="5862586"/>
                </a:moveTo>
                <a:lnTo>
                  <a:pt x="10211420" y="5904548"/>
                </a:lnTo>
                <a:lnTo>
                  <a:pt x="10182251" y="5904548"/>
                </a:lnTo>
                <a:lnTo>
                  <a:pt x="10182251" y="5939474"/>
                </a:lnTo>
                <a:lnTo>
                  <a:pt x="10211420" y="5939474"/>
                </a:lnTo>
                <a:lnTo>
                  <a:pt x="10211420" y="6028644"/>
                </a:lnTo>
                <a:cubicBezTo>
                  <a:pt x="10211420" y="6062547"/>
                  <a:pt x="10231761" y="6082888"/>
                  <a:pt x="10266176" y="6082888"/>
                </a:cubicBezTo>
                <a:lnTo>
                  <a:pt x="10295600" y="6082888"/>
                </a:lnTo>
                <a:lnTo>
                  <a:pt x="10295600" y="6046811"/>
                </a:lnTo>
                <a:lnTo>
                  <a:pt x="10276282" y="6046811"/>
                </a:lnTo>
                <a:cubicBezTo>
                  <a:pt x="10255813" y="6046811"/>
                  <a:pt x="10250824" y="6038623"/>
                  <a:pt x="10250824" y="6020456"/>
                </a:cubicBezTo>
                <a:lnTo>
                  <a:pt x="10250824" y="5939474"/>
                </a:lnTo>
                <a:lnTo>
                  <a:pt x="10295600" y="5939474"/>
                </a:lnTo>
                <a:lnTo>
                  <a:pt x="10295600" y="5904548"/>
                </a:lnTo>
                <a:lnTo>
                  <a:pt x="10250824" y="5904548"/>
                </a:lnTo>
                <a:lnTo>
                  <a:pt x="10250824" y="5862586"/>
                </a:lnTo>
                <a:close/>
                <a:moveTo>
                  <a:pt x="11311779" y="5833800"/>
                </a:moveTo>
                <a:lnTo>
                  <a:pt x="11311779" y="6082887"/>
                </a:lnTo>
                <a:lnTo>
                  <a:pt x="11351183" y="6082887"/>
                </a:lnTo>
                <a:lnTo>
                  <a:pt x="11351183" y="5833800"/>
                </a:lnTo>
                <a:close/>
                <a:moveTo>
                  <a:pt x="10899960" y="5833800"/>
                </a:moveTo>
                <a:lnTo>
                  <a:pt x="10899960" y="6082887"/>
                </a:lnTo>
                <a:lnTo>
                  <a:pt x="10939364" y="6082887"/>
                </a:lnTo>
                <a:lnTo>
                  <a:pt x="10939364" y="5970433"/>
                </a:lnTo>
                <a:lnTo>
                  <a:pt x="10939492" y="5970561"/>
                </a:lnTo>
                <a:cubicBezTo>
                  <a:pt x="10946272" y="5949964"/>
                  <a:pt x="10961752" y="5939218"/>
                  <a:pt x="10982094" y="5939218"/>
                </a:cubicBezTo>
                <a:cubicBezTo>
                  <a:pt x="11008576" y="5939218"/>
                  <a:pt x="11022905" y="5959815"/>
                  <a:pt x="11022905" y="5979133"/>
                </a:cubicBezTo>
                <a:lnTo>
                  <a:pt x="11022905" y="6083015"/>
                </a:lnTo>
                <a:lnTo>
                  <a:pt x="11062308" y="6083015"/>
                </a:lnTo>
                <a:lnTo>
                  <a:pt x="11062308" y="5978493"/>
                </a:lnTo>
                <a:cubicBezTo>
                  <a:pt x="11062308" y="5932437"/>
                  <a:pt x="11033907" y="5901733"/>
                  <a:pt x="10989514" y="5901733"/>
                </a:cubicBezTo>
                <a:cubicBezTo>
                  <a:pt x="10970963" y="5901733"/>
                  <a:pt x="10951901" y="5907746"/>
                  <a:pt x="10939364" y="5921307"/>
                </a:cubicBezTo>
                <a:lnTo>
                  <a:pt x="10939364" y="5833800"/>
                </a:lnTo>
                <a:close/>
                <a:moveTo>
                  <a:pt x="10714712" y="5833800"/>
                </a:moveTo>
                <a:lnTo>
                  <a:pt x="10714712" y="6082887"/>
                </a:lnTo>
                <a:lnTo>
                  <a:pt x="10754116" y="6082887"/>
                </a:lnTo>
                <a:lnTo>
                  <a:pt x="10754116" y="5993717"/>
                </a:lnTo>
                <a:lnTo>
                  <a:pt x="10832923" y="6082887"/>
                </a:lnTo>
                <a:lnTo>
                  <a:pt x="10881282" y="6082887"/>
                </a:lnTo>
                <a:lnTo>
                  <a:pt x="10797869" y="5988984"/>
                </a:lnTo>
                <a:lnTo>
                  <a:pt x="10872327" y="5904420"/>
                </a:lnTo>
                <a:lnTo>
                  <a:pt x="10825759" y="5904420"/>
                </a:lnTo>
                <a:lnTo>
                  <a:pt x="10754116" y="5985146"/>
                </a:lnTo>
                <a:lnTo>
                  <a:pt x="10754116" y="5833800"/>
                </a:lnTo>
                <a:close/>
                <a:moveTo>
                  <a:pt x="10099222" y="5830730"/>
                </a:moveTo>
                <a:cubicBezTo>
                  <a:pt x="10061225" y="5830730"/>
                  <a:pt x="10024892" y="5856701"/>
                  <a:pt x="10024892" y="5896744"/>
                </a:cubicBezTo>
                <a:cubicBezTo>
                  <a:pt x="10024892" y="5928983"/>
                  <a:pt x="10043570" y="5952907"/>
                  <a:pt x="10081311" y="5969410"/>
                </a:cubicBezTo>
                <a:lnTo>
                  <a:pt x="10101013" y="5977854"/>
                </a:lnTo>
                <a:cubicBezTo>
                  <a:pt x="10125704" y="5988856"/>
                  <a:pt x="10137346" y="6000370"/>
                  <a:pt x="10137346" y="6018281"/>
                </a:cubicBezTo>
                <a:cubicBezTo>
                  <a:pt x="10137346" y="6036192"/>
                  <a:pt x="10123273" y="6047066"/>
                  <a:pt x="10098966" y="6047066"/>
                </a:cubicBezTo>
                <a:cubicBezTo>
                  <a:pt x="10077089" y="6047066"/>
                  <a:pt x="10057771" y="6032994"/>
                  <a:pt x="10046129" y="6017258"/>
                </a:cubicBezTo>
                <a:lnTo>
                  <a:pt x="10015249" y="6043161"/>
                </a:lnTo>
                <a:lnTo>
                  <a:pt x="10015041" y="6042972"/>
                </a:lnTo>
                <a:lnTo>
                  <a:pt x="10015169" y="6043228"/>
                </a:lnTo>
                <a:lnTo>
                  <a:pt x="10015249" y="6043161"/>
                </a:lnTo>
                <a:lnTo>
                  <a:pt x="10048880" y="6073804"/>
                </a:lnTo>
                <a:cubicBezTo>
                  <a:pt x="10063240" y="6081225"/>
                  <a:pt x="10080352" y="6085446"/>
                  <a:pt x="10099222" y="6085446"/>
                </a:cubicBezTo>
                <a:cubicBezTo>
                  <a:pt x="10147453" y="6085446"/>
                  <a:pt x="10178796" y="6056661"/>
                  <a:pt x="10178796" y="6014571"/>
                </a:cubicBezTo>
                <a:cubicBezTo>
                  <a:pt x="10178796" y="5979773"/>
                  <a:pt x="10155512" y="5958024"/>
                  <a:pt x="10121354" y="5943312"/>
                </a:cubicBezTo>
                <a:lnTo>
                  <a:pt x="10102036" y="5934612"/>
                </a:lnTo>
                <a:cubicBezTo>
                  <a:pt x="10076961" y="5924122"/>
                  <a:pt x="10065703" y="5912480"/>
                  <a:pt x="10065703" y="5896360"/>
                </a:cubicBezTo>
                <a:cubicBezTo>
                  <a:pt x="10065703" y="5879217"/>
                  <a:pt x="10081950" y="5869366"/>
                  <a:pt x="10098838" y="5869366"/>
                </a:cubicBezTo>
                <a:cubicBezTo>
                  <a:pt x="10116876" y="5869366"/>
                  <a:pt x="10128135" y="5876019"/>
                  <a:pt x="10141184" y="5891499"/>
                </a:cubicBezTo>
                <a:lnTo>
                  <a:pt x="10169329" y="5862330"/>
                </a:lnTo>
                <a:cubicBezTo>
                  <a:pt x="10151035" y="5840581"/>
                  <a:pt x="10128135" y="5830730"/>
                  <a:pt x="10099222" y="5830730"/>
                </a:cubicBezTo>
                <a:close/>
                <a:moveTo>
                  <a:pt x="9483476" y="5814355"/>
                </a:moveTo>
                <a:lnTo>
                  <a:pt x="9483476" y="6085703"/>
                </a:lnTo>
                <a:lnTo>
                  <a:pt x="9957599" y="6085703"/>
                </a:lnTo>
                <a:lnTo>
                  <a:pt x="9957599" y="5814355"/>
                </a:lnTo>
                <a:lnTo>
                  <a:pt x="9835678" y="5935892"/>
                </a:lnTo>
                <a:lnTo>
                  <a:pt x="9720538" y="5821135"/>
                </a:lnTo>
                <a:lnTo>
                  <a:pt x="9605397" y="5935764"/>
                </a:lnTo>
                <a:close/>
                <a:moveTo>
                  <a:pt x="0" y="0"/>
                </a:moveTo>
                <a:lnTo>
                  <a:pt x="12192000" y="0"/>
                </a:lnTo>
                <a:lnTo>
                  <a:pt x="12192000" y="6858000"/>
                </a:lnTo>
                <a:lnTo>
                  <a:pt x="0" y="6858000"/>
                </a:lnTo>
                <a:close/>
              </a:path>
            </a:pathLst>
          </a:custGeom>
          <a:solidFill>
            <a:schemeClr val="bg1">
              <a:lumMod val="75000"/>
            </a:schemeClr>
          </a:solidFill>
        </p:spPr>
        <p:txBody>
          <a:bodyPr wrap="square" lIns="2520000" tIns="360000" rIns="2520000" anchor="t" anchorCtr="0">
            <a:noAutofit/>
          </a:bodyPr>
          <a:lstStyle>
            <a:lvl1pPr marL="0" indent="0" algn="l">
              <a:buNone/>
              <a:defRPr sz="1200"/>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12" name="Rubrik 1">
            <a:extLst>
              <a:ext uri="{FF2B5EF4-FFF2-40B4-BE49-F238E27FC236}">
                <a16:creationId xmlns:a16="http://schemas.microsoft.com/office/drawing/2014/main" id="{05A5E15F-4B15-20C1-B255-9C1560ADBF82}"/>
              </a:ext>
            </a:extLst>
          </p:cNvPr>
          <p:cNvSpPr>
            <a:spLocks noGrp="1"/>
          </p:cNvSpPr>
          <p:nvPr>
            <p:ph type="ctrTitle" hasCustomPrompt="1"/>
          </p:nvPr>
        </p:nvSpPr>
        <p:spPr>
          <a:xfrm>
            <a:off x="550863" y="1520825"/>
            <a:ext cx="9290050" cy="2785314"/>
          </a:xfrm>
        </p:spPr>
        <p:txBody>
          <a:bodyPr anchor="b"/>
          <a:lstStyle>
            <a:lvl1pPr algn="l">
              <a:defRPr sz="5800">
                <a:solidFill>
                  <a:schemeClr val="bg1"/>
                </a:solidFill>
              </a:defRPr>
            </a:lvl1pPr>
          </a:lstStyle>
          <a:p>
            <a:r>
              <a:rPr lang="sv-SE" dirty="0"/>
              <a:t>Klicka och skriv en rubrik</a:t>
            </a:r>
          </a:p>
        </p:txBody>
      </p:sp>
      <p:sp>
        <p:nvSpPr>
          <p:cNvPr id="2" name="Text Placeholder 6">
            <a:extLst>
              <a:ext uri="{FF2B5EF4-FFF2-40B4-BE49-F238E27FC236}">
                <a16:creationId xmlns:a16="http://schemas.microsoft.com/office/drawing/2014/main" id="{32966B69-5798-D8FB-17E4-DA5E77F9E8A6}"/>
              </a:ext>
            </a:extLst>
          </p:cNvPr>
          <p:cNvSpPr>
            <a:spLocks noGrp="1"/>
          </p:cNvSpPr>
          <p:nvPr>
            <p:ph type="body" sz="quarter" idx="15" hasCustomPrompt="1"/>
          </p:nvPr>
        </p:nvSpPr>
        <p:spPr>
          <a:xfrm>
            <a:off x="550863" y="5289029"/>
            <a:ext cx="5645150" cy="342900"/>
          </a:xfrm>
        </p:spPr>
        <p:txBody>
          <a:bodyPr anchor="b"/>
          <a:lstStyle>
            <a:lvl1pPr marL="0" indent="0">
              <a:buNone/>
              <a:defRPr sz="1400" b="1">
                <a:solidFill>
                  <a:schemeClr val="bg1"/>
                </a:solidFill>
              </a:defRPr>
            </a:lvl1pPr>
          </a:lstStyle>
          <a:p>
            <a:pPr lvl="0"/>
            <a:r>
              <a:rPr lang="sv-SE" dirty="0"/>
              <a:t>Klicka och skriv namn</a:t>
            </a:r>
          </a:p>
        </p:txBody>
      </p:sp>
      <p:sp>
        <p:nvSpPr>
          <p:cNvPr id="3" name="Text Placeholder 6">
            <a:extLst>
              <a:ext uri="{FF2B5EF4-FFF2-40B4-BE49-F238E27FC236}">
                <a16:creationId xmlns:a16="http://schemas.microsoft.com/office/drawing/2014/main" id="{1A68AC1F-2BE1-2336-69F5-91245BB298FA}"/>
              </a:ext>
            </a:extLst>
          </p:cNvPr>
          <p:cNvSpPr>
            <a:spLocks noGrp="1"/>
          </p:cNvSpPr>
          <p:nvPr>
            <p:ph type="body" sz="quarter" idx="16" hasCustomPrompt="1"/>
          </p:nvPr>
        </p:nvSpPr>
        <p:spPr>
          <a:xfrm>
            <a:off x="550863" y="5667675"/>
            <a:ext cx="5645150" cy="324000"/>
          </a:xfrm>
        </p:spPr>
        <p:txBody>
          <a:bodyPr anchor="t"/>
          <a:lstStyle>
            <a:lvl1pPr marL="0" indent="0">
              <a:buNone/>
              <a:defRPr sz="1400" b="0">
                <a:solidFill>
                  <a:schemeClr val="bg1"/>
                </a:solidFill>
              </a:defRPr>
            </a:lvl1pPr>
          </a:lstStyle>
          <a:p>
            <a:pPr lvl="0"/>
            <a:r>
              <a:rPr lang="sv-SE" dirty="0"/>
              <a:t>Klicka och skriv titel | bolag</a:t>
            </a:r>
          </a:p>
        </p:txBody>
      </p:sp>
      <p:sp>
        <p:nvSpPr>
          <p:cNvPr id="6" name="Text Placeholder 6">
            <a:extLst>
              <a:ext uri="{FF2B5EF4-FFF2-40B4-BE49-F238E27FC236}">
                <a16:creationId xmlns:a16="http://schemas.microsoft.com/office/drawing/2014/main" id="{314B16A1-FE2B-583C-190D-3AE5C753E96D}"/>
              </a:ext>
            </a:extLst>
          </p:cNvPr>
          <p:cNvSpPr>
            <a:spLocks noGrp="1"/>
          </p:cNvSpPr>
          <p:nvPr>
            <p:ph type="body" sz="quarter" idx="17" hasCustomPrompt="1"/>
          </p:nvPr>
        </p:nvSpPr>
        <p:spPr>
          <a:xfrm>
            <a:off x="550863" y="6133124"/>
            <a:ext cx="5645150" cy="324826"/>
          </a:xfrm>
        </p:spPr>
        <p:txBody>
          <a:bodyPr anchor="t"/>
          <a:lstStyle>
            <a:lvl1pPr marL="0" indent="0">
              <a:buNone/>
              <a:defRPr sz="1400" b="0">
                <a:solidFill>
                  <a:schemeClr val="bg1"/>
                </a:solidFill>
              </a:defRPr>
            </a:lvl1pPr>
          </a:lstStyle>
          <a:p>
            <a:pPr lvl="0"/>
            <a:r>
              <a:rPr lang="sv-SE" dirty="0"/>
              <a:t>Klicka och skriv mobil| e-post</a:t>
            </a:r>
          </a:p>
        </p:txBody>
      </p:sp>
    </p:spTree>
    <p:extLst>
      <p:ext uri="{BB962C8B-B14F-4D97-AF65-F5344CB8AC3E}">
        <p14:creationId xmlns:p14="http://schemas.microsoft.com/office/powerpoint/2010/main" val="2555737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lutsida 2">
    <p:bg>
      <p:bgPr>
        <a:solidFill>
          <a:schemeClr val="tx1"/>
        </a:solidFill>
        <a:effectLst/>
      </p:bgPr>
    </p:bg>
    <p:spTree>
      <p:nvGrpSpPr>
        <p:cNvPr id="1" name=""/>
        <p:cNvGrpSpPr/>
        <p:nvPr/>
      </p:nvGrpSpPr>
      <p:grpSpPr>
        <a:xfrm>
          <a:off x="0" y="0"/>
          <a:ext cx="0" cy="0"/>
          <a:chOff x="0" y="0"/>
          <a:chExt cx="0" cy="0"/>
        </a:xfrm>
      </p:grpSpPr>
      <p:sp>
        <p:nvSpPr>
          <p:cNvPr id="8" name="Rubrik 1">
            <a:extLst>
              <a:ext uri="{FF2B5EF4-FFF2-40B4-BE49-F238E27FC236}">
                <a16:creationId xmlns:a16="http://schemas.microsoft.com/office/drawing/2014/main" id="{0FE5B413-912C-52CB-88D9-35BEEEC8F705}"/>
              </a:ext>
            </a:extLst>
          </p:cNvPr>
          <p:cNvSpPr txBox="1">
            <a:spLocks/>
          </p:cNvSpPr>
          <p:nvPr userDrawn="1"/>
        </p:nvSpPr>
        <p:spPr>
          <a:xfrm>
            <a:off x="550864" y="1547330"/>
            <a:ext cx="10108302" cy="314394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5800" b="0" kern="1200" cap="all" baseline="0">
                <a:solidFill>
                  <a:schemeClr val="bg1"/>
                </a:solidFill>
                <a:latin typeface="+mj-lt"/>
                <a:ea typeface="+mj-ea"/>
                <a:cs typeface="+mj-cs"/>
              </a:defRPr>
            </a:lvl1pPr>
          </a:lstStyle>
          <a:p>
            <a:r>
              <a:rPr lang="sv-SE"/>
              <a:t>READ AND FOLLOW  </a:t>
            </a:r>
            <a:br>
              <a:rPr lang="sv-SE"/>
            </a:br>
            <a:r>
              <a:rPr lang="sv-SE" b="1"/>
              <a:t>FOR MORE INFORMATION</a:t>
            </a:r>
            <a:endParaRPr lang="sv-SE" b="1" dirty="0"/>
          </a:p>
        </p:txBody>
      </p:sp>
      <p:sp>
        <p:nvSpPr>
          <p:cNvPr id="9" name="Frihandsfigur: Form 8">
            <a:extLst>
              <a:ext uri="{FF2B5EF4-FFF2-40B4-BE49-F238E27FC236}">
                <a16:creationId xmlns:a16="http://schemas.microsoft.com/office/drawing/2014/main" id="{80A9C698-FFC8-B318-A962-E08863DA61E3}"/>
              </a:ext>
            </a:extLst>
          </p:cNvPr>
          <p:cNvSpPr/>
          <p:nvPr userDrawn="1"/>
        </p:nvSpPr>
        <p:spPr>
          <a:xfrm>
            <a:off x="9483476" y="5814355"/>
            <a:ext cx="2175900" cy="530541"/>
          </a:xfrm>
          <a:custGeom>
            <a:avLst/>
            <a:gdLst>
              <a:gd name="connsiteX0" fmla="*/ 2125238 w 2175900"/>
              <a:gd name="connsiteY0" fmla="*/ 416680 h 530541"/>
              <a:gd name="connsiteX1" fmla="*/ 2093767 w 2175900"/>
              <a:gd name="connsiteY1" fmla="*/ 449687 h 530541"/>
              <a:gd name="connsiteX2" fmla="*/ 2125238 w 2175900"/>
              <a:gd name="connsiteY2" fmla="*/ 482694 h 530541"/>
              <a:gd name="connsiteX3" fmla="*/ 2154663 w 2175900"/>
              <a:gd name="connsiteY3" fmla="*/ 467598 h 530541"/>
              <a:gd name="connsiteX4" fmla="*/ 2154663 w 2175900"/>
              <a:gd name="connsiteY4" fmla="*/ 431776 h 530541"/>
              <a:gd name="connsiteX5" fmla="*/ 2125238 w 2175900"/>
              <a:gd name="connsiteY5" fmla="*/ 416680 h 530541"/>
              <a:gd name="connsiteX6" fmla="*/ 1881012 w 2175900"/>
              <a:gd name="connsiteY6" fmla="*/ 416680 h 530541"/>
              <a:gd name="connsiteX7" fmla="*/ 1849540 w 2175900"/>
              <a:gd name="connsiteY7" fmla="*/ 449687 h 530541"/>
              <a:gd name="connsiteX8" fmla="*/ 1881012 w 2175900"/>
              <a:gd name="connsiteY8" fmla="*/ 482694 h 530541"/>
              <a:gd name="connsiteX9" fmla="*/ 1910437 w 2175900"/>
              <a:gd name="connsiteY9" fmla="*/ 467598 h 530541"/>
              <a:gd name="connsiteX10" fmla="*/ 1910437 w 2175900"/>
              <a:gd name="connsiteY10" fmla="*/ 431776 h 530541"/>
              <a:gd name="connsiteX11" fmla="*/ 1881012 w 2175900"/>
              <a:gd name="connsiteY11" fmla="*/ 416680 h 530541"/>
              <a:gd name="connsiteX12" fmla="*/ 1629110 w 2175900"/>
              <a:gd name="connsiteY12" fmla="*/ 416680 h 530541"/>
              <a:gd name="connsiteX13" fmla="*/ 1597638 w 2175900"/>
              <a:gd name="connsiteY13" fmla="*/ 449687 h 530541"/>
              <a:gd name="connsiteX14" fmla="*/ 1629110 w 2175900"/>
              <a:gd name="connsiteY14" fmla="*/ 482694 h 530541"/>
              <a:gd name="connsiteX15" fmla="*/ 1658535 w 2175900"/>
              <a:gd name="connsiteY15" fmla="*/ 467597 h 530541"/>
              <a:gd name="connsiteX16" fmla="*/ 1658535 w 2175900"/>
              <a:gd name="connsiteY16" fmla="*/ 431776 h 530541"/>
              <a:gd name="connsiteX17" fmla="*/ 1629110 w 2175900"/>
              <a:gd name="connsiteY17" fmla="*/ 416680 h 530541"/>
              <a:gd name="connsiteX18" fmla="*/ 1418915 w 2175900"/>
              <a:gd name="connsiteY18" fmla="*/ 416680 h 530541"/>
              <a:gd name="connsiteX19" fmla="*/ 1387443 w 2175900"/>
              <a:gd name="connsiteY19" fmla="*/ 449687 h 530541"/>
              <a:gd name="connsiteX20" fmla="*/ 1418915 w 2175900"/>
              <a:gd name="connsiteY20" fmla="*/ 482694 h 530541"/>
              <a:gd name="connsiteX21" fmla="*/ 1448340 w 2175900"/>
              <a:gd name="connsiteY21" fmla="*/ 467598 h 530541"/>
              <a:gd name="connsiteX22" fmla="*/ 1448340 w 2175900"/>
              <a:gd name="connsiteY22" fmla="*/ 431776 h 530541"/>
              <a:gd name="connsiteX23" fmla="*/ 1418915 w 2175900"/>
              <a:gd name="connsiteY23" fmla="*/ 416680 h 530541"/>
              <a:gd name="connsiteX24" fmla="*/ 1020145 w 2175900"/>
              <a:gd name="connsiteY24" fmla="*/ 416680 h 530541"/>
              <a:gd name="connsiteX25" fmla="*/ 988161 w 2175900"/>
              <a:gd name="connsiteY25" fmla="*/ 449687 h 530541"/>
              <a:gd name="connsiteX26" fmla="*/ 1020145 w 2175900"/>
              <a:gd name="connsiteY26" fmla="*/ 482694 h 530541"/>
              <a:gd name="connsiteX27" fmla="*/ 1052000 w 2175900"/>
              <a:gd name="connsiteY27" fmla="*/ 449687 h 530541"/>
              <a:gd name="connsiteX28" fmla="*/ 1020145 w 2175900"/>
              <a:gd name="connsiteY28" fmla="*/ 416680 h 530541"/>
              <a:gd name="connsiteX29" fmla="*/ 835408 w 2175900"/>
              <a:gd name="connsiteY29" fmla="*/ 416680 h 530541"/>
              <a:gd name="connsiteX30" fmla="*/ 803936 w 2175900"/>
              <a:gd name="connsiteY30" fmla="*/ 449687 h 530541"/>
              <a:gd name="connsiteX31" fmla="*/ 835408 w 2175900"/>
              <a:gd name="connsiteY31" fmla="*/ 482694 h 530541"/>
              <a:gd name="connsiteX32" fmla="*/ 864833 w 2175900"/>
              <a:gd name="connsiteY32" fmla="*/ 467598 h 530541"/>
              <a:gd name="connsiteX33" fmla="*/ 864833 w 2175900"/>
              <a:gd name="connsiteY33" fmla="*/ 431776 h 530541"/>
              <a:gd name="connsiteX34" fmla="*/ 835408 w 2175900"/>
              <a:gd name="connsiteY34" fmla="*/ 416680 h 530541"/>
              <a:gd name="connsiteX35" fmla="*/ 621887 w 2175900"/>
              <a:gd name="connsiteY35" fmla="*/ 416680 h 530541"/>
              <a:gd name="connsiteX36" fmla="*/ 592590 w 2175900"/>
              <a:gd name="connsiteY36" fmla="*/ 431776 h 530541"/>
              <a:gd name="connsiteX37" fmla="*/ 592590 w 2175900"/>
              <a:gd name="connsiteY37" fmla="*/ 467598 h 530541"/>
              <a:gd name="connsiteX38" fmla="*/ 621887 w 2175900"/>
              <a:gd name="connsiteY38" fmla="*/ 482694 h 530541"/>
              <a:gd name="connsiteX39" fmla="*/ 653358 w 2175900"/>
              <a:gd name="connsiteY39" fmla="*/ 449687 h 530541"/>
              <a:gd name="connsiteX40" fmla="*/ 621887 w 2175900"/>
              <a:gd name="connsiteY40" fmla="*/ 416680 h 530541"/>
              <a:gd name="connsiteX41" fmla="*/ 509048 w 2175900"/>
              <a:gd name="connsiteY41" fmla="*/ 416680 h 530541"/>
              <a:gd name="connsiteX42" fmla="*/ 477576 w 2175900"/>
              <a:gd name="connsiteY42" fmla="*/ 449687 h 530541"/>
              <a:gd name="connsiteX43" fmla="*/ 509048 w 2175900"/>
              <a:gd name="connsiteY43" fmla="*/ 482694 h 530541"/>
              <a:gd name="connsiteX44" fmla="*/ 538473 w 2175900"/>
              <a:gd name="connsiteY44" fmla="*/ 467598 h 530541"/>
              <a:gd name="connsiteX45" fmla="*/ 538473 w 2175900"/>
              <a:gd name="connsiteY45" fmla="*/ 431776 h 530541"/>
              <a:gd name="connsiteX46" fmla="*/ 509048 w 2175900"/>
              <a:gd name="connsiteY46" fmla="*/ 416680 h 530541"/>
              <a:gd name="connsiteX47" fmla="*/ 248191 w 2175900"/>
              <a:gd name="connsiteY47" fmla="*/ 416296 h 530541"/>
              <a:gd name="connsiteX48" fmla="*/ 219534 w 2175900"/>
              <a:gd name="connsiteY48" fmla="*/ 439580 h 530541"/>
              <a:gd name="connsiteX49" fmla="*/ 276593 w 2175900"/>
              <a:gd name="connsiteY49" fmla="*/ 439580 h 530541"/>
              <a:gd name="connsiteX50" fmla="*/ 248191 w 2175900"/>
              <a:gd name="connsiteY50" fmla="*/ 416296 h 530541"/>
              <a:gd name="connsiteX51" fmla="*/ 2045279 w 2175900"/>
              <a:gd name="connsiteY51" fmla="*/ 403119 h 530541"/>
              <a:gd name="connsiteX52" fmla="*/ 2061399 w 2175900"/>
              <a:gd name="connsiteY52" fmla="*/ 403119 h 530541"/>
              <a:gd name="connsiteX53" fmla="*/ 2061399 w 2175900"/>
              <a:gd name="connsiteY53" fmla="*/ 496255 h 530541"/>
              <a:gd name="connsiteX54" fmla="*/ 2045279 w 2175900"/>
              <a:gd name="connsiteY54" fmla="*/ 496255 h 530541"/>
              <a:gd name="connsiteX55" fmla="*/ 1934489 w 2175900"/>
              <a:gd name="connsiteY55" fmla="*/ 403119 h 530541"/>
              <a:gd name="connsiteX56" fmla="*/ 1952656 w 2175900"/>
              <a:gd name="connsiteY56" fmla="*/ 403119 h 530541"/>
              <a:gd name="connsiteX57" fmla="*/ 1983872 w 2175900"/>
              <a:gd name="connsiteY57" fmla="*/ 465935 h 530541"/>
              <a:gd name="connsiteX58" fmla="*/ 2015343 w 2175900"/>
              <a:gd name="connsiteY58" fmla="*/ 403119 h 530541"/>
              <a:gd name="connsiteX59" fmla="*/ 2033510 w 2175900"/>
              <a:gd name="connsiteY59" fmla="*/ 403119 h 530541"/>
              <a:gd name="connsiteX60" fmla="*/ 1983872 w 2175900"/>
              <a:gd name="connsiteY60" fmla="*/ 497790 h 530541"/>
              <a:gd name="connsiteX61" fmla="*/ 1696532 w 2175900"/>
              <a:gd name="connsiteY61" fmla="*/ 403119 h 530541"/>
              <a:gd name="connsiteX62" fmla="*/ 1712652 w 2175900"/>
              <a:gd name="connsiteY62" fmla="*/ 403119 h 530541"/>
              <a:gd name="connsiteX63" fmla="*/ 1712652 w 2175900"/>
              <a:gd name="connsiteY63" fmla="*/ 496255 h 530541"/>
              <a:gd name="connsiteX64" fmla="*/ 1696532 w 2175900"/>
              <a:gd name="connsiteY64" fmla="*/ 496255 h 530541"/>
              <a:gd name="connsiteX65" fmla="*/ 685470 w 2175900"/>
              <a:gd name="connsiteY65" fmla="*/ 403119 h 530541"/>
              <a:gd name="connsiteX66" fmla="*/ 701590 w 2175900"/>
              <a:gd name="connsiteY66" fmla="*/ 403119 h 530541"/>
              <a:gd name="connsiteX67" fmla="*/ 701590 w 2175900"/>
              <a:gd name="connsiteY67" fmla="*/ 496255 h 530541"/>
              <a:gd name="connsiteX68" fmla="*/ 685470 w 2175900"/>
              <a:gd name="connsiteY68" fmla="*/ 496255 h 530541"/>
              <a:gd name="connsiteX69" fmla="*/ 2124983 w 2175900"/>
              <a:gd name="connsiteY69" fmla="*/ 401584 h 530541"/>
              <a:gd name="connsiteX70" fmla="*/ 2154663 w 2175900"/>
              <a:gd name="connsiteY70" fmla="*/ 412458 h 530541"/>
              <a:gd name="connsiteX71" fmla="*/ 2154663 w 2175900"/>
              <a:gd name="connsiteY71" fmla="*/ 403119 h 530541"/>
              <a:gd name="connsiteX72" fmla="*/ 2170783 w 2175900"/>
              <a:gd name="connsiteY72" fmla="*/ 403119 h 530541"/>
              <a:gd name="connsiteX73" fmla="*/ 2170783 w 2175900"/>
              <a:gd name="connsiteY73" fmla="*/ 496255 h 530541"/>
              <a:gd name="connsiteX74" fmla="*/ 2154663 w 2175900"/>
              <a:gd name="connsiteY74" fmla="*/ 496255 h 530541"/>
              <a:gd name="connsiteX75" fmla="*/ 2154663 w 2175900"/>
              <a:gd name="connsiteY75" fmla="*/ 486916 h 530541"/>
              <a:gd name="connsiteX76" fmla="*/ 2124983 w 2175900"/>
              <a:gd name="connsiteY76" fmla="*/ 497790 h 530541"/>
              <a:gd name="connsiteX77" fmla="*/ 2077263 w 2175900"/>
              <a:gd name="connsiteY77" fmla="*/ 449687 h 530541"/>
              <a:gd name="connsiteX78" fmla="*/ 2124983 w 2175900"/>
              <a:gd name="connsiteY78" fmla="*/ 401584 h 530541"/>
              <a:gd name="connsiteX79" fmla="*/ 1880628 w 2175900"/>
              <a:gd name="connsiteY79" fmla="*/ 401584 h 530541"/>
              <a:gd name="connsiteX80" fmla="*/ 1910437 w 2175900"/>
              <a:gd name="connsiteY80" fmla="*/ 412458 h 530541"/>
              <a:gd name="connsiteX81" fmla="*/ 1910437 w 2175900"/>
              <a:gd name="connsiteY81" fmla="*/ 403119 h 530541"/>
              <a:gd name="connsiteX82" fmla="*/ 1926557 w 2175900"/>
              <a:gd name="connsiteY82" fmla="*/ 403119 h 530541"/>
              <a:gd name="connsiteX83" fmla="*/ 1926557 w 2175900"/>
              <a:gd name="connsiteY83" fmla="*/ 496255 h 530541"/>
              <a:gd name="connsiteX84" fmla="*/ 1910437 w 2175900"/>
              <a:gd name="connsiteY84" fmla="*/ 496255 h 530541"/>
              <a:gd name="connsiteX85" fmla="*/ 1910437 w 2175900"/>
              <a:gd name="connsiteY85" fmla="*/ 486916 h 530541"/>
              <a:gd name="connsiteX86" fmla="*/ 1880628 w 2175900"/>
              <a:gd name="connsiteY86" fmla="*/ 497790 h 530541"/>
              <a:gd name="connsiteX87" fmla="*/ 1832909 w 2175900"/>
              <a:gd name="connsiteY87" fmla="*/ 449687 h 530541"/>
              <a:gd name="connsiteX88" fmla="*/ 1880628 w 2175900"/>
              <a:gd name="connsiteY88" fmla="*/ 401584 h 530541"/>
              <a:gd name="connsiteX89" fmla="*/ 1779561 w 2175900"/>
              <a:gd name="connsiteY89" fmla="*/ 401584 h 530541"/>
              <a:gd name="connsiteX90" fmla="*/ 1815638 w 2175900"/>
              <a:gd name="connsiteY90" fmla="*/ 439452 h 530541"/>
              <a:gd name="connsiteX91" fmla="*/ 1815638 w 2175900"/>
              <a:gd name="connsiteY91" fmla="*/ 496255 h 530541"/>
              <a:gd name="connsiteX92" fmla="*/ 1799518 w 2175900"/>
              <a:gd name="connsiteY92" fmla="*/ 496255 h 530541"/>
              <a:gd name="connsiteX93" fmla="*/ 1799518 w 2175900"/>
              <a:gd name="connsiteY93" fmla="*/ 440348 h 530541"/>
              <a:gd name="connsiteX94" fmla="*/ 1775979 w 2175900"/>
              <a:gd name="connsiteY94" fmla="*/ 416680 h 530541"/>
              <a:gd name="connsiteX95" fmla="*/ 1750520 w 2175900"/>
              <a:gd name="connsiteY95" fmla="*/ 435870 h 530541"/>
              <a:gd name="connsiteX96" fmla="*/ 1750520 w 2175900"/>
              <a:gd name="connsiteY96" fmla="*/ 496255 h 530541"/>
              <a:gd name="connsiteX97" fmla="*/ 1734400 w 2175900"/>
              <a:gd name="connsiteY97" fmla="*/ 496255 h 530541"/>
              <a:gd name="connsiteX98" fmla="*/ 1734400 w 2175900"/>
              <a:gd name="connsiteY98" fmla="*/ 403119 h 530541"/>
              <a:gd name="connsiteX99" fmla="*/ 1750520 w 2175900"/>
              <a:gd name="connsiteY99" fmla="*/ 403119 h 530541"/>
              <a:gd name="connsiteX100" fmla="*/ 1750520 w 2175900"/>
              <a:gd name="connsiteY100" fmla="*/ 413482 h 530541"/>
              <a:gd name="connsiteX101" fmla="*/ 1779561 w 2175900"/>
              <a:gd name="connsiteY101" fmla="*/ 401584 h 530541"/>
              <a:gd name="connsiteX102" fmla="*/ 1531497 w 2175900"/>
              <a:gd name="connsiteY102" fmla="*/ 401584 h 530541"/>
              <a:gd name="connsiteX103" fmla="*/ 1567574 w 2175900"/>
              <a:gd name="connsiteY103" fmla="*/ 439452 h 530541"/>
              <a:gd name="connsiteX104" fmla="*/ 1567574 w 2175900"/>
              <a:gd name="connsiteY104" fmla="*/ 496255 h 530541"/>
              <a:gd name="connsiteX105" fmla="*/ 1551454 w 2175900"/>
              <a:gd name="connsiteY105" fmla="*/ 496255 h 530541"/>
              <a:gd name="connsiteX106" fmla="*/ 1551454 w 2175900"/>
              <a:gd name="connsiteY106" fmla="*/ 440348 h 530541"/>
              <a:gd name="connsiteX107" fmla="*/ 1527915 w 2175900"/>
              <a:gd name="connsiteY107" fmla="*/ 416680 h 530541"/>
              <a:gd name="connsiteX108" fmla="*/ 1502456 w 2175900"/>
              <a:gd name="connsiteY108" fmla="*/ 435870 h 530541"/>
              <a:gd name="connsiteX109" fmla="*/ 1502456 w 2175900"/>
              <a:gd name="connsiteY109" fmla="*/ 496255 h 530541"/>
              <a:gd name="connsiteX110" fmla="*/ 1486336 w 2175900"/>
              <a:gd name="connsiteY110" fmla="*/ 496255 h 530541"/>
              <a:gd name="connsiteX111" fmla="*/ 1486336 w 2175900"/>
              <a:gd name="connsiteY111" fmla="*/ 403119 h 530541"/>
              <a:gd name="connsiteX112" fmla="*/ 1502456 w 2175900"/>
              <a:gd name="connsiteY112" fmla="*/ 403119 h 530541"/>
              <a:gd name="connsiteX113" fmla="*/ 1502456 w 2175900"/>
              <a:gd name="connsiteY113" fmla="*/ 413482 h 530541"/>
              <a:gd name="connsiteX114" fmla="*/ 1531497 w 2175900"/>
              <a:gd name="connsiteY114" fmla="*/ 401584 h 530541"/>
              <a:gd name="connsiteX115" fmla="*/ 1418659 w 2175900"/>
              <a:gd name="connsiteY115" fmla="*/ 401584 h 530541"/>
              <a:gd name="connsiteX116" fmla="*/ 1448340 w 2175900"/>
              <a:gd name="connsiteY116" fmla="*/ 412458 h 530541"/>
              <a:gd name="connsiteX117" fmla="*/ 1448340 w 2175900"/>
              <a:gd name="connsiteY117" fmla="*/ 403119 h 530541"/>
              <a:gd name="connsiteX118" fmla="*/ 1464460 w 2175900"/>
              <a:gd name="connsiteY118" fmla="*/ 403119 h 530541"/>
              <a:gd name="connsiteX119" fmla="*/ 1464460 w 2175900"/>
              <a:gd name="connsiteY119" fmla="*/ 496255 h 530541"/>
              <a:gd name="connsiteX120" fmla="*/ 1448340 w 2175900"/>
              <a:gd name="connsiteY120" fmla="*/ 496255 h 530541"/>
              <a:gd name="connsiteX121" fmla="*/ 1448340 w 2175900"/>
              <a:gd name="connsiteY121" fmla="*/ 486916 h 530541"/>
              <a:gd name="connsiteX122" fmla="*/ 1418659 w 2175900"/>
              <a:gd name="connsiteY122" fmla="*/ 497790 h 530541"/>
              <a:gd name="connsiteX123" fmla="*/ 1370940 w 2175900"/>
              <a:gd name="connsiteY123" fmla="*/ 449687 h 530541"/>
              <a:gd name="connsiteX124" fmla="*/ 1418659 w 2175900"/>
              <a:gd name="connsiteY124" fmla="*/ 401584 h 530541"/>
              <a:gd name="connsiteX125" fmla="*/ 1327314 w 2175900"/>
              <a:gd name="connsiteY125" fmla="*/ 401584 h 530541"/>
              <a:gd name="connsiteX126" fmla="*/ 1363008 w 2175900"/>
              <a:gd name="connsiteY126" fmla="*/ 416296 h 530541"/>
              <a:gd name="connsiteX127" fmla="*/ 1352773 w 2175900"/>
              <a:gd name="connsiteY127" fmla="*/ 427555 h 530541"/>
              <a:gd name="connsiteX128" fmla="*/ 1327314 w 2175900"/>
              <a:gd name="connsiteY128" fmla="*/ 416680 h 530541"/>
              <a:gd name="connsiteX129" fmla="*/ 1295842 w 2175900"/>
              <a:gd name="connsiteY129" fmla="*/ 449687 h 530541"/>
              <a:gd name="connsiteX130" fmla="*/ 1327314 w 2175900"/>
              <a:gd name="connsiteY130" fmla="*/ 482694 h 530541"/>
              <a:gd name="connsiteX131" fmla="*/ 1352773 w 2175900"/>
              <a:gd name="connsiteY131" fmla="*/ 471948 h 530541"/>
              <a:gd name="connsiteX132" fmla="*/ 1363008 w 2175900"/>
              <a:gd name="connsiteY132" fmla="*/ 483078 h 530541"/>
              <a:gd name="connsiteX133" fmla="*/ 1327314 w 2175900"/>
              <a:gd name="connsiteY133" fmla="*/ 497790 h 530541"/>
              <a:gd name="connsiteX134" fmla="*/ 1279211 w 2175900"/>
              <a:gd name="connsiteY134" fmla="*/ 449687 h 530541"/>
              <a:gd name="connsiteX135" fmla="*/ 1327314 w 2175900"/>
              <a:gd name="connsiteY135" fmla="*/ 401584 h 530541"/>
              <a:gd name="connsiteX136" fmla="*/ 1020145 w 2175900"/>
              <a:gd name="connsiteY136" fmla="*/ 401584 h 530541"/>
              <a:gd name="connsiteX137" fmla="*/ 1068632 w 2175900"/>
              <a:gd name="connsiteY137" fmla="*/ 449687 h 530541"/>
              <a:gd name="connsiteX138" fmla="*/ 1020145 w 2175900"/>
              <a:gd name="connsiteY138" fmla="*/ 497790 h 530541"/>
              <a:gd name="connsiteX139" fmla="*/ 971530 w 2175900"/>
              <a:gd name="connsiteY139" fmla="*/ 449687 h 530541"/>
              <a:gd name="connsiteX140" fmla="*/ 1020145 w 2175900"/>
              <a:gd name="connsiteY140" fmla="*/ 401584 h 530541"/>
              <a:gd name="connsiteX141" fmla="*/ 835024 w 2175900"/>
              <a:gd name="connsiteY141" fmla="*/ 401584 h 530541"/>
              <a:gd name="connsiteX142" fmla="*/ 864833 w 2175900"/>
              <a:gd name="connsiteY142" fmla="*/ 412458 h 530541"/>
              <a:gd name="connsiteX143" fmla="*/ 864833 w 2175900"/>
              <a:gd name="connsiteY143" fmla="*/ 403119 h 530541"/>
              <a:gd name="connsiteX144" fmla="*/ 880953 w 2175900"/>
              <a:gd name="connsiteY144" fmla="*/ 403119 h 530541"/>
              <a:gd name="connsiteX145" fmla="*/ 880953 w 2175900"/>
              <a:gd name="connsiteY145" fmla="*/ 496255 h 530541"/>
              <a:gd name="connsiteX146" fmla="*/ 864833 w 2175900"/>
              <a:gd name="connsiteY146" fmla="*/ 496255 h 530541"/>
              <a:gd name="connsiteX147" fmla="*/ 864833 w 2175900"/>
              <a:gd name="connsiteY147" fmla="*/ 486916 h 530541"/>
              <a:gd name="connsiteX148" fmla="*/ 835024 w 2175900"/>
              <a:gd name="connsiteY148" fmla="*/ 497790 h 530541"/>
              <a:gd name="connsiteX149" fmla="*/ 787305 w 2175900"/>
              <a:gd name="connsiteY149" fmla="*/ 449687 h 530541"/>
              <a:gd name="connsiteX150" fmla="*/ 835024 w 2175900"/>
              <a:gd name="connsiteY150" fmla="*/ 401584 h 530541"/>
              <a:gd name="connsiteX151" fmla="*/ 622270 w 2175900"/>
              <a:gd name="connsiteY151" fmla="*/ 401584 h 530541"/>
              <a:gd name="connsiteX152" fmla="*/ 669990 w 2175900"/>
              <a:gd name="connsiteY152" fmla="*/ 449687 h 530541"/>
              <a:gd name="connsiteX153" fmla="*/ 622270 w 2175900"/>
              <a:gd name="connsiteY153" fmla="*/ 497790 h 530541"/>
              <a:gd name="connsiteX154" fmla="*/ 592590 w 2175900"/>
              <a:gd name="connsiteY154" fmla="*/ 486916 h 530541"/>
              <a:gd name="connsiteX155" fmla="*/ 592590 w 2175900"/>
              <a:gd name="connsiteY155" fmla="*/ 530541 h 530541"/>
              <a:gd name="connsiteX156" fmla="*/ 576470 w 2175900"/>
              <a:gd name="connsiteY156" fmla="*/ 530541 h 530541"/>
              <a:gd name="connsiteX157" fmla="*/ 576470 w 2175900"/>
              <a:gd name="connsiteY157" fmla="*/ 403119 h 530541"/>
              <a:gd name="connsiteX158" fmla="*/ 592590 w 2175900"/>
              <a:gd name="connsiteY158" fmla="*/ 403119 h 530541"/>
              <a:gd name="connsiteX159" fmla="*/ 592590 w 2175900"/>
              <a:gd name="connsiteY159" fmla="*/ 412458 h 530541"/>
              <a:gd name="connsiteX160" fmla="*/ 622270 w 2175900"/>
              <a:gd name="connsiteY160" fmla="*/ 401584 h 530541"/>
              <a:gd name="connsiteX161" fmla="*/ 508792 w 2175900"/>
              <a:gd name="connsiteY161" fmla="*/ 401584 h 530541"/>
              <a:gd name="connsiteX162" fmla="*/ 538473 w 2175900"/>
              <a:gd name="connsiteY162" fmla="*/ 412458 h 530541"/>
              <a:gd name="connsiteX163" fmla="*/ 538473 w 2175900"/>
              <a:gd name="connsiteY163" fmla="*/ 403119 h 530541"/>
              <a:gd name="connsiteX164" fmla="*/ 554593 w 2175900"/>
              <a:gd name="connsiteY164" fmla="*/ 403119 h 530541"/>
              <a:gd name="connsiteX165" fmla="*/ 554593 w 2175900"/>
              <a:gd name="connsiteY165" fmla="*/ 496255 h 530541"/>
              <a:gd name="connsiteX166" fmla="*/ 538473 w 2175900"/>
              <a:gd name="connsiteY166" fmla="*/ 496255 h 530541"/>
              <a:gd name="connsiteX167" fmla="*/ 538473 w 2175900"/>
              <a:gd name="connsiteY167" fmla="*/ 486916 h 530541"/>
              <a:gd name="connsiteX168" fmla="*/ 508792 w 2175900"/>
              <a:gd name="connsiteY168" fmla="*/ 497790 h 530541"/>
              <a:gd name="connsiteX169" fmla="*/ 461073 w 2175900"/>
              <a:gd name="connsiteY169" fmla="*/ 449687 h 530541"/>
              <a:gd name="connsiteX170" fmla="*/ 508792 w 2175900"/>
              <a:gd name="connsiteY170" fmla="*/ 401584 h 530541"/>
              <a:gd name="connsiteX171" fmla="*/ 249087 w 2175900"/>
              <a:gd name="connsiteY171" fmla="*/ 401584 h 530541"/>
              <a:gd name="connsiteX172" fmla="*/ 294759 w 2175900"/>
              <a:gd name="connsiteY172" fmla="*/ 453525 h 530541"/>
              <a:gd name="connsiteX173" fmla="*/ 218894 w 2175900"/>
              <a:gd name="connsiteY173" fmla="*/ 453525 h 530541"/>
              <a:gd name="connsiteX174" fmla="*/ 250238 w 2175900"/>
              <a:gd name="connsiteY174" fmla="*/ 482566 h 530541"/>
              <a:gd name="connsiteX175" fmla="*/ 277488 w 2175900"/>
              <a:gd name="connsiteY175" fmla="*/ 471436 h 530541"/>
              <a:gd name="connsiteX176" fmla="*/ 287851 w 2175900"/>
              <a:gd name="connsiteY176" fmla="*/ 482566 h 530541"/>
              <a:gd name="connsiteX177" fmla="*/ 250238 w 2175900"/>
              <a:gd name="connsiteY177" fmla="*/ 497662 h 530541"/>
              <a:gd name="connsiteX178" fmla="*/ 250238 w 2175900"/>
              <a:gd name="connsiteY178" fmla="*/ 497790 h 530541"/>
              <a:gd name="connsiteX179" fmla="*/ 202135 w 2175900"/>
              <a:gd name="connsiteY179" fmla="*/ 449687 h 530541"/>
              <a:gd name="connsiteX180" fmla="*/ 249087 w 2175900"/>
              <a:gd name="connsiteY180" fmla="*/ 401584 h 530541"/>
              <a:gd name="connsiteX181" fmla="*/ 734980 w 2175900"/>
              <a:gd name="connsiteY181" fmla="*/ 379324 h 530541"/>
              <a:gd name="connsiteX182" fmla="*/ 751100 w 2175900"/>
              <a:gd name="connsiteY182" fmla="*/ 379324 h 530541"/>
              <a:gd name="connsiteX183" fmla="*/ 751100 w 2175900"/>
              <a:gd name="connsiteY183" fmla="*/ 403120 h 530541"/>
              <a:gd name="connsiteX184" fmla="*/ 777454 w 2175900"/>
              <a:gd name="connsiteY184" fmla="*/ 403120 h 530541"/>
              <a:gd name="connsiteX185" fmla="*/ 777454 w 2175900"/>
              <a:gd name="connsiteY185" fmla="*/ 417704 h 530541"/>
              <a:gd name="connsiteX186" fmla="*/ 751100 w 2175900"/>
              <a:gd name="connsiteY186" fmla="*/ 417704 h 530541"/>
              <a:gd name="connsiteX187" fmla="*/ 751100 w 2175900"/>
              <a:gd name="connsiteY187" fmla="*/ 466831 h 530541"/>
              <a:gd name="connsiteX188" fmla="*/ 764917 w 2175900"/>
              <a:gd name="connsiteY188" fmla="*/ 481799 h 530541"/>
              <a:gd name="connsiteX189" fmla="*/ 777454 w 2175900"/>
              <a:gd name="connsiteY189" fmla="*/ 481799 h 530541"/>
              <a:gd name="connsiteX190" fmla="*/ 777454 w 2175900"/>
              <a:gd name="connsiteY190" fmla="*/ 496256 h 530541"/>
              <a:gd name="connsiteX191" fmla="*/ 763254 w 2175900"/>
              <a:gd name="connsiteY191" fmla="*/ 496256 h 530541"/>
              <a:gd name="connsiteX192" fmla="*/ 734980 w 2175900"/>
              <a:gd name="connsiteY192" fmla="*/ 469262 h 530541"/>
              <a:gd name="connsiteX193" fmla="*/ 734980 w 2175900"/>
              <a:gd name="connsiteY193" fmla="*/ 417704 h 530541"/>
              <a:gd name="connsiteX194" fmla="*/ 718093 w 2175900"/>
              <a:gd name="connsiteY194" fmla="*/ 417704 h 530541"/>
              <a:gd name="connsiteX195" fmla="*/ 718093 w 2175900"/>
              <a:gd name="connsiteY195" fmla="*/ 403120 h 530541"/>
              <a:gd name="connsiteX196" fmla="*/ 734980 w 2175900"/>
              <a:gd name="connsiteY196" fmla="*/ 403120 h 530541"/>
              <a:gd name="connsiteX197" fmla="*/ 2045279 w 2175900"/>
              <a:gd name="connsiteY197" fmla="*/ 363971 h 530541"/>
              <a:gd name="connsiteX198" fmla="*/ 2061399 w 2175900"/>
              <a:gd name="connsiteY198" fmla="*/ 363971 h 530541"/>
              <a:gd name="connsiteX199" fmla="*/ 2061399 w 2175900"/>
              <a:gd name="connsiteY199" fmla="*/ 383545 h 530541"/>
              <a:gd name="connsiteX200" fmla="*/ 2045279 w 2175900"/>
              <a:gd name="connsiteY200" fmla="*/ 383545 h 530541"/>
              <a:gd name="connsiteX201" fmla="*/ 1696532 w 2175900"/>
              <a:gd name="connsiteY201" fmla="*/ 363971 h 530541"/>
              <a:gd name="connsiteX202" fmla="*/ 1712652 w 2175900"/>
              <a:gd name="connsiteY202" fmla="*/ 363971 h 530541"/>
              <a:gd name="connsiteX203" fmla="*/ 1712652 w 2175900"/>
              <a:gd name="connsiteY203" fmla="*/ 383545 h 530541"/>
              <a:gd name="connsiteX204" fmla="*/ 1696532 w 2175900"/>
              <a:gd name="connsiteY204" fmla="*/ 383545 h 530541"/>
              <a:gd name="connsiteX205" fmla="*/ 1658535 w 2175900"/>
              <a:gd name="connsiteY205" fmla="*/ 363971 h 530541"/>
              <a:gd name="connsiteX206" fmla="*/ 1674655 w 2175900"/>
              <a:gd name="connsiteY206" fmla="*/ 363971 h 530541"/>
              <a:gd name="connsiteX207" fmla="*/ 1674655 w 2175900"/>
              <a:gd name="connsiteY207" fmla="*/ 496255 h 530541"/>
              <a:gd name="connsiteX208" fmla="*/ 1658535 w 2175900"/>
              <a:gd name="connsiteY208" fmla="*/ 496255 h 530541"/>
              <a:gd name="connsiteX209" fmla="*/ 1658535 w 2175900"/>
              <a:gd name="connsiteY209" fmla="*/ 486915 h 530541"/>
              <a:gd name="connsiteX210" fmla="*/ 1628854 w 2175900"/>
              <a:gd name="connsiteY210" fmla="*/ 497790 h 530541"/>
              <a:gd name="connsiteX211" fmla="*/ 1581135 w 2175900"/>
              <a:gd name="connsiteY211" fmla="*/ 449687 h 530541"/>
              <a:gd name="connsiteX212" fmla="*/ 1628854 w 2175900"/>
              <a:gd name="connsiteY212" fmla="*/ 401584 h 530541"/>
              <a:gd name="connsiteX213" fmla="*/ 1658535 w 2175900"/>
              <a:gd name="connsiteY213" fmla="*/ 412458 h 530541"/>
              <a:gd name="connsiteX214" fmla="*/ 1109954 w 2175900"/>
              <a:gd name="connsiteY214" fmla="*/ 363971 h 530541"/>
              <a:gd name="connsiteX215" fmla="*/ 1132087 w 2175900"/>
              <a:gd name="connsiteY215" fmla="*/ 363971 h 530541"/>
              <a:gd name="connsiteX216" fmla="*/ 1132087 w 2175900"/>
              <a:gd name="connsiteY216" fmla="*/ 378555 h 530541"/>
              <a:gd name="connsiteX217" fmla="*/ 1112641 w 2175900"/>
              <a:gd name="connsiteY217" fmla="*/ 378555 h 530541"/>
              <a:gd name="connsiteX218" fmla="*/ 1098440 w 2175900"/>
              <a:gd name="connsiteY218" fmla="*/ 390325 h 530541"/>
              <a:gd name="connsiteX219" fmla="*/ 1112513 w 2175900"/>
              <a:gd name="connsiteY219" fmla="*/ 403247 h 530541"/>
              <a:gd name="connsiteX220" fmla="*/ 1132215 w 2175900"/>
              <a:gd name="connsiteY220" fmla="*/ 403247 h 530541"/>
              <a:gd name="connsiteX221" fmla="*/ 1132215 w 2175900"/>
              <a:gd name="connsiteY221" fmla="*/ 417703 h 530541"/>
              <a:gd name="connsiteX222" fmla="*/ 1106244 w 2175900"/>
              <a:gd name="connsiteY222" fmla="*/ 417703 h 530541"/>
              <a:gd name="connsiteX223" fmla="*/ 1105988 w 2175900"/>
              <a:gd name="connsiteY223" fmla="*/ 417575 h 530541"/>
              <a:gd name="connsiteX224" fmla="*/ 1105988 w 2175900"/>
              <a:gd name="connsiteY224" fmla="*/ 496255 h 530541"/>
              <a:gd name="connsiteX225" fmla="*/ 1090125 w 2175900"/>
              <a:gd name="connsiteY225" fmla="*/ 496255 h 530541"/>
              <a:gd name="connsiteX226" fmla="*/ 1090125 w 2175900"/>
              <a:gd name="connsiteY226" fmla="*/ 417575 h 530541"/>
              <a:gd name="connsiteX227" fmla="*/ 1073877 w 2175900"/>
              <a:gd name="connsiteY227" fmla="*/ 417575 h 530541"/>
              <a:gd name="connsiteX228" fmla="*/ 1073877 w 2175900"/>
              <a:gd name="connsiteY228" fmla="*/ 403119 h 530541"/>
              <a:gd name="connsiteX229" fmla="*/ 1089613 w 2175900"/>
              <a:gd name="connsiteY229" fmla="*/ 403119 h 530541"/>
              <a:gd name="connsiteX230" fmla="*/ 1082704 w 2175900"/>
              <a:gd name="connsiteY230" fmla="*/ 386743 h 530541"/>
              <a:gd name="connsiteX231" fmla="*/ 1109954 w 2175900"/>
              <a:gd name="connsiteY231" fmla="*/ 363971 h 530541"/>
              <a:gd name="connsiteX232" fmla="*/ 902701 w 2175900"/>
              <a:gd name="connsiteY232" fmla="*/ 363971 h 530541"/>
              <a:gd name="connsiteX233" fmla="*/ 918821 w 2175900"/>
              <a:gd name="connsiteY233" fmla="*/ 363971 h 530541"/>
              <a:gd name="connsiteX234" fmla="*/ 918821 w 2175900"/>
              <a:gd name="connsiteY234" fmla="*/ 496255 h 530541"/>
              <a:gd name="connsiteX235" fmla="*/ 902701 w 2175900"/>
              <a:gd name="connsiteY235" fmla="*/ 496255 h 530541"/>
              <a:gd name="connsiteX236" fmla="*/ 685470 w 2175900"/>
              <a:gd name="connsiteY236" fmla="*/ 363971 h 530541"/>
              <a:gd name="connsiteX237" fmla="*/ 701590 w 2175900"/>
              <a:gd name="connsiteY237" fmla="*/ 363971 h 530541"/>
              <a:gd name="connsiteX238" fmla="*/ 701590 w 2175900"/>
              <a:gd name="connsiteY238" fmla="*/ 383545 h 530541"/>
              <a:gd name="connsiteX239" fmla="*/ 685470 w 2175900"/>
              <a:gd name="connsiteY239" fmla="*/ 383545 h 530541"/>
              <a:gd name="connsiteX240" fmla="*/ 107336 w 2175900"/>
              <a:gd name="connsiteY240" fmla="*/ 363971 h 530541"/>
              <a:gd name="connsiteX241" fmla="*/ 123456 w 2175900"/>
              <a:gd name="connsiteY241" fmla="*/ 363971 h 530541"/>
              <a:gd name="connsiteX242" fmla="*/ 123456 w 2175900"/>
              <a:gd name="connsiteY242" fmla="*/ 413481 h 530541"/>
              <a:gd name="connsiteX243" fmla="*/ 152497 w 2175900"/>
              <a:gd name="connsiteY243" fmla="*/ 401584 h 530541"/>
              <a:gd name="connsiteX244" fmla="*/ 188574 w 2175900"/>
              <a:gd name="connsiteY244" fmla="*/ 439452 h 530541"/>
              <a:gd name="connsiteX245" fmla="*/ 188574 w 2175900"/>
              <a:gd name="connsiteY245" fmla="*/ 496255 h 530541"/>
              <a:gd name="connsiteX246" fmla="*/ 172454 w 2175900"/>
              <a:gd name="connsiteY246" fmla="*/ 496255 h 530541"/>
              <a:gd name="connsiteX247" fmla="*/ 172454 w 2175900"/>
              <a:gd name="connsiteY247" fmla="*/ 440348 h 530541"/>
              <a:gd name="connsiteX248" fmla="*/ 148915 w 2175900"/>
              <a:gd name="connsiteY248" fmla="*/ 416680 h 530541"/>
              <a:gd name="connsiteX249" fmla="*/ 123456 w 2175900"/>
              <a:gd name="connsiteY249" fmla="*/ 435870 h 530541"/>
              <a:gd name="connsiteX250" fmla="*/ 123456 w 2175900"/>
              <a:gd name="connsiteY250" fmla="*/ 496255 h 530541"/>
              <a:gd name="connsiteX251" fmla="*/ 107336 w 2175900"/>
              <a:gd name="connsiteY251" fmla="*/ 496255 h 530541"/>
              <a:gd name="connsiteX252" fmla="*/ 0 w 2175900"/>
              <a:gd name="connsiteY252" fmla="*/ 363971 h 530541"/>
              <a:gd name="connsiteX253" fmla="*/ 92368 w 2175900"/>
              <a:gd name="connsiteY253" fmla="*/ 363971 h 530541"/>
              <a:gd name="connsiteX254" fmla="*/ 92368 w 2175900"/>
              <a:gd name="connsiteY254" fmla="*/ 380347 h 530541"/>
              <a:gd name="connsiteX255" fmla="*/ 54628 w 2175900"/>
              <a:gd name="connsiteY255" fmla="*/ 380347 h 530541"/>
              <a:gd name="connsiteX256" fmla="*/ 54628 w 2175900"/>
              <a:gd name="connsiteY256" fmla="*/ 496255 h 530541"/>
              <a:gd name="connsiteX257" fmla="*/ 37613 w 2175900"/>
              <a:gd name="connsiteY257" fmla="*/ 496255 h 530541"/>
              <a:gd name="connsiteX258" fmla="*/ 37613 w 2175900"/>
              <a:gd name="connsiteY258" fmla="*/ 380347 h 530541"/>
              <a:gd name="connsiteX259" fmla="*/ 0 w 2175900"/>
              <a:gd name="connsiteY259" fmla="*/ 380347 h 530541"/>
              <a:gd name="connsiteX260" fmla="*/ 1223432 w 2175900"/>
              <a:gd name="connsiteY260" fmla="*/ 362436 h 530541"/>
              <a:gd name="connsiteX261" fmla="*/ 1260661 w 2175900"/>
              <a:gd name="connsiteY261" fmla="*/ 379451 h 530541"/>
              <a:gd name="connsiteX262" fmla="*/ 1248635 w 2175900"/>
              <a:gd name="connsiteY262" fmla="*/ 391349 h 530541"/>
              <a:gd name="connsiteX263" fmla="*/ 1222793 w 2175900"/>
              <a:gd name="connsiteY263" fmla="*/ 378684 h 530541"/>
              <a:gd name="connsiteX264" fmla="*/ 1201683 w 2175900"/>
              <a:gd name="connsiteY264" fmla="*/ 395955 h 530541"/>
              <a:gd name="connsiteX265" fmla="*/ 1221257 w 2175900"/>
              <a:gd name="connsiteY265" fmla="*/ 418343 h 530541"/>
              <a:gd name="connsiteX266" fmla="*/ 1233411 w 2175900"/>
              <a:gd name="connsiteY266" fmla="*/ 423588 h 530541"/>
              <a:gd name="connsiteX267" fmla="*/ 1264627 w 2175900"/>
              <a:gd name="connsiteY267" fmla="*/ 461073 h 530541"/>
              <a:gd name="connsiteX268" fmla="*/ 1222537 w 2175900"/>
              <a:gd name="connsiteY268" fmla="*/ 497790 h 530541"/>
              <a:gd name="connsiteX269" fmla="*/ 1179295 w 2175900"/>
              <a:gd name="connsiteY269" fmla="*/ 477321 h 530541"/>
              <a:gd name="connsiteX270" fmla="*/ 1179295 w 2175900"/>
              <a:gd name="connsiteY270" fmla="*/ 477193 h 530541"/>
              <a:gd name="connsiteX271" fmla="*/ 1192216 w 2175900"/>
              <a:gd name="connsiteY271" fmla="*/ 465935 h 530541"/>
              <a:gd name="connsiteX272" fmla="*/ 1222409 w 2175900"/>
              <a:gd name="connsiteY272" fmla="*/ 481415 h 530541"/>
              <a:gd name="connsiteX273" fmla="*/ 1247484 w 2175900"/>
              <a:gd name="connsiteY273" fmla="*/ 462864 h 530541"/>
              <a:gd name="connsiteX274" fmla="*/ 1225863 w 2175900"/>
              <a:gd name="connsiteY274" fmla="*/ 438301 h 530541"/>
              <a:gd name="connsiteX275" fmla="*/ 1213709 w 2175900"/>
              <a:gd name="connsiteY275" fmla="*/ 433055 h 530541"/>
              <a:gd name="connsiteX276" fmla="*/ 1184668 w 2175900"/>
              <a:gd name="connsiteY276" fmla="*/ 395571 h 530541"/>
              <a:gd name="connsiteX277" fmla="*/ 1223432 w 2175900"/>
              <a:gd name="connsiteY277" fmla="*/ 362436 h 530541"/>
              <a:gd name="connsiteX278" fmla="*/ 411051 w 2175900"/>
              <a:gd name="connsiteY278" fmla="*/ 362436 h 530541"/>
              <a:gd name="connsiteX279" fmla="*/ 454037 w 2175900"/>
              <a:gd name="connsiteY279" fmla="*/ 378044 h 530541"/>
              <a:gd name="connsiteX280" fmla="*/ 444058 w 2175900"/>
              <a:gd name="connsiteY280" fmla="*/ 390965 h 530541"/>
              <a:gd name="connsiteX281" fmla="*/ 410923 w 2175900"/>
              <a:gd name="connsiteY281" fmla="*/ 378684 h 530541"/>
              <a:gd name="connsiteX282" fmla="*/ 360389 w 2175900"/>
              <a:gd name="connsiteY282" fmla="*/ 430113 h 530541"/>
              <a:gd name="connsiteX283" fmla="*/ 410923 w 2175900"/>
              <a:gd name="connsiteY283" fmla="*/ 481542 h 530541"/>
              <a:gd name="connsiteX284" fmla="*/ 444058 w 2175900"/>
              <a:gd name="connsiteY284" fmla="*/ 469261 h 530541"/>
              <a:gd name="connsiteX285" fmla="*/ 454037 w 2175900"/>
              <a:gd name="connsiteY285" fmla="*/ 482182 h 530541"/>
              <a:gd name="connsiteX286" fmla="*/ 411051 w 2175900"/>
              <a:gd name="connsiteY286" fmla="*/ 497790 h 530541"/>
              <a:gd name="connsiteX287" fmla="*/ 343118 w 2175900"/>
              <a:gd name="connsiteY287" fmla="*/ 430113 h 530541"/>
              <a:gd name="connsiteX288" fmla="*/ 411051 w 2175900"/>
              <a:gd name="connsiteY288" fmla="*/ 362436 h 530541"/>
              <a:gd name="connsiteX289" fmla="*/ 531565 w 2175900"/>
              <a:gd name="connsiteY289" fmla="*/ 228617 h 530541"/>
              <a:gd name="connsiteX290" fmla="*/ 531773 w 2175900"/>
              <a:gd name="connsiteY290" fmla="*/ 228806 h 530541"/>
              <a:gd name="connsiteX291" fmla="*/ 531693 w 2175900"/>
              <a:gd name="connsiteY291" fmla="*/ 228873 h 530541"/>
              <a:gd name="connsiteX292" fmla="*/ 1041766 w 2175900"/>
              <a:gd name="connsiteY292" fmla="*/ 179234 h 530541"/>
              <a:gd name="connsiteX293" fmla="*/ 1041778 w 2175900"/>
              <a:gd name="connsiteY293" fmla="*/ 179298 h 530541"/>
              <a:gd name="connsiteX294" fmla="*/ 1041766 w 2175900"/>
              <a:gd name="connsiteY294" fmla="*/ 179362 h 530541"/>
              <a:gd name="connsiteX295" fmla="*/ 1703440 w 2175900"/>
              <a:gd name="connsiteY295" fmla="*/ 124735 h 530541"/>
              <a:gd name="connsiteX296" fmla="*/ 1651115 w 2175900"/>
              <a:gd name="connsiteY296" fmla="*/ 179362 h 530541"/>
              <a:gd name="connsiteX297" fmla="*/ 1703440 w 2175900"/>
              <a:gd name="connsiteY297" fmla="*/ 233990 h 530541"/>
              <a:gd name="connsiteX298" fmla="*/ 1755765 w 2175900"/>
              <a:gd name="connsiteY298" fmla="*/ 179362 h 530541"/>
              <a:gd name="connsiteX299" fmla="*/ 1703440 w 2175900"/>
              <a:gd name="connsiteY299" fmla="*/ 124735 h 530541"/>
              <a:gd name="connsiteX300" fmla="*/ 923555 w 2175900"/>
              <a:gd name="connsiteY300" fmla="*/ 124735 h 530541"/>
              <a:gd name="connsiteX301" fmla="*/ 871230 w 2175900"/>
              <a:gd name="connsiteY301" fmla="*/ 179362 h 530541"/>
              <a:gd name="connsiteX302" fmla="*/ 923555 w 2175900"/>
              <a:gd name="connsiteY302" fmla="*/ 233990 h 530541"/>
              <a:gd name="connsiteX303" fmla="*/ 975880 w 2175900"/>
              <a:gd name="connsiteY303" fmla="*/ 179362 h 530541"/>
              <a:gd name="connsiteX304" fmla="*/ 923555 w 2175900"/>
              <a:gd name="connsiteY304" fmla="*/ 124735 h 530541"/>
              <a:gd name="connsiteX305" fmla="*/ 1991803 w 2175900"/>
              <a:gd name="connsiteY305" fmla="*/ 87250 h 530541"/>
              <a:gd name="connsiteX306" fmla="*/ 2047710 w 2175900"/>
              <a:gd name="connsiteY306" fmla="*/ 114756 h 530541"/>
              <a:gd name="connsiteX307" fmla="*/ 2106815 w 2175900"/>
              <a:gd name="connsiteY307" fmla="*/ 87250 h 530541"/>
              <a:gd name="connsiteX308" fmla="*/ 2175900 w 2175900"/>
              <a:gd name="connsiteY308" fmla="*/ 164010 h 530541"/>
              <a:gd name="connsiteX309" fmla="*/ 2175900 w 2175900"/>
              <a:gd name="connsiteY309" fmla="*/ 268532 h 530541"/>
              <a:gd name="connsiteX310" fmla="*/ 2136496 w 2175900"/>
              <a:gd name="connsiteY310" fmla="*/ 268532 h 530541"/>
              <a:gd name="connsiteX311" fmla="*/ 2136496 w 2175900"/>
              <a:gd name="connsiteY311" fmla="*/ 164650 h 530541"/>
              <a:gd name="connsiteX312" fmla="*/ 2099651 w 2175900"/>
              <a:gd name="connsiteY312" fmla="*/ 124735 h 530541"/>
              <a:gd name="connsiteX313" fmla="*/ 2060631 w 2175900"/>
              <a:gd name="connsiteY313" fmla="*/ 155823 h 530541"/>
              <a:gd name="connsiteX314" fmla="*/ 2061015 w 2175900"/>
              <a:gd name="connsiteY314" fmla="*/ 164010 h 530541"/>
              <a:gd name="connsiteX315" fmla="*/ 2061015 w 2175900"/>
              <a:gd name="connsiteY315" fmla="*/ 268532 h 530541"/>
              <a:gd name="connsiteX316" fmla="*/ 2021611 w 2175900"/>
              <a:gd name="connsiteY316" fmla="*/ 268532 h 530541"/>
              <a:gd name="connsiteX317" fmla="*/ 2021611 w 2175900"/>
              <a:gd name="connsiteY317" fmla="*/ 164650 h 530541"/>
              <a:gd name="connsiteX318" fmla="*/ 1984383 w 2175900"/>
              <a:gd name="connsiteY318" fmla="*/ 124735 h 530541"/>
              <a:gd name="connsiteX319" fmla="*/ 1945747 w 2175900"/>
              <a:gd name="connsiteY319" fmla="*/ 155055 h 530541"/>
              <a:gd name="connsiteX320" fmla="*/ 1945619 w 2175900"/>
              <a:gd name="connsiteY320" fmla="*/ 155055 h 530541"/>
              <a:gd name="connsiteX321" fmla="*/ 1945619 w 2175900"/>
              <a:gd name="connsiteY321" fmla="*/ 268532 h 530541"/>
              <a:gd name="connsiteX322" fmla="*/ 1906215 w 2175900"/>
              <a:gd name="connsiteY322" fmla="*/ 268532 h 530541"/>
              <a:gd name="connsiteX323" fmla="*/ 1906215 w 2175900"/>
              <a:gd name="connsiteY323" fmla="*/ 90065 h 530541"/>
              <a:gd name="connsiteX324" fmla="*/ 1945619 w 2175900"/>
              <a:gd name="connsiteY324" fmla="*/ 90065 h 530541"/>
              <a:gd name="connsiteX325" fmla="*/ 1945619 w 2175900"/>
              <a:gd name="connsiteY325" fmla="*/ 106824 h 530541"/>
              <a:gd name="connsiteX326" fmla="*/ 1991803 w 2175900"/>
              <a:gd name="connsiteY326" fmla="*/ 87250 h 530541"/>
              <a:gd name="connsiteX327" fmla="*/ 1703440 w 2175900"/>
              <a:gd name="connsiteY327" fmla="*/ 87250 h 530541"/>
              <a:gd name="connsiteX328" fmla="*/ 1796192 w 2175900"/>
              <a:gd name="connsiteY328" fmla="*/ 179362 h 530541"/>
              <a:gd name="connsiteX329" fmla="*/ 1703440 w 2175900"/>
              <a:gd name="connsiteY329" fmla="*/ 271475 h 530541"/>
              <a:gd name="connsiteX330" fmla="*/ 1610688 w 2175900"/>
              <a:gd name="connsiteY330" fmla="*/ 179362 h 530541"/>
              <a:gd name="connsiteX331" fmla="*/ 1703440 w 2175900"/>
              <a:gd name="connsiteY331" fmla="*/ 87250 h 530541"/>
              <a:gd name="connsiteX332" fmla="*/ 1134134 w 2175900"/>
              <a:gd name="connsiteY332" fmla="*/ 87250 h 530541"/>
              <a:gd name="connsiteX333" fmla="*/ 1202579 w 2175900"/>
              <a:gd name="connsiteY333" fmla="*/ 116803 h 530541"/>
              <a:gd name="connsiteX334" fmla="*/ 1175713 w 2175900"/>
              <a:gd name="connsiteY334" fmla="*/ 144309 h 530541"/>
              <a:gd name="connsiteX335" fmla="*/ 1134134 w 2175900"/>
              <a:gd name="connsiteY335" fmla="*/ 125374 h 530541"/>
              <a:gd name="connsiteX336" fmla="*/ 1082193 w 2175900"/>
              <a:gd name="connsiteY336" fmla="*/ 179234 h 530541"/>
              <a:gd name="connsiteX337" fmla="*/ 1134134 w 2175900"/>
              <a:gd name="connsiteY337" fmla="*/ 233095 h 530541"/>
              <a:gd name="connsiteX338" fmla="*/ 1175713 w 2175900"/>
              <a:gd name="connsiteY338" fmla="*/ 214160 h 530541"/>
              <a:gd name="connsiteX339" fmla="*/ 1202579 w 2175900"/>
              <a:gd name="connsiteY339" fmla="*/ 241666 h 530541"/>
              <a:gd name="connsiteX340" fmla="*/ 1134134 w 2175900"/>
              <a:gd name="connsiteY340" fmla="*/ 271347 h 530541"/>
              <a:gd name="connsiteX341" fmla="*/ 1048750 w 2175900"/>
              <a:gd name="connsiteY341" fmla="*/ 215648 h 530541"/>
              <a:gd name="connsiteX342" fmla="*/ 1041778 w 2175900"/>
              <a:gd name="connsiteY342" fmla="*/ 179298 h 530541"/>
              <a:gd name="connsiteX343" fmla="*/ 1048750 w 2175900"/>
              <a:gd name="connsiteY343" fmla="*/ 143003 h 530541"/>
              <a:gd name="connsiteX344" fmla="*/ 1134134 w 2175900"/>
              <a:gd name="connsiteY344" fmla="*/ 87250 h 530541"/>
              <a:gd name="connsiteX345" fmla="*/ 923555 w 2175900"/>
              <a:gd name="connsiteY345" fmla="*/ 87250 h 530541"/>
              <a:gd name="connsiteX346" fmla="*/ 1016307 w 2175900"/>
              <a:gd name="connsiteY346" fmla="*/ 179362 h 530541"/>
              <a:gd name="connsiteX347" fmla="*/ 923555 w 2175900"/>
              <a:gd name="connsiteY347" fmla="*/ 271475 h 530541"/>
              <a:gd name="connsiteX348" fmla="*/ 830803 w 2175900"/>
              <a:gd name="connsiteY348" fmla="*/ 179362 h 530541"/>
              <a:gd name="connsiteX349" fmla="*/ 923555 w 2175900"/>
              <a:gd name="connsiteY349" fmla="*/ 87250 h 530541"/>
              <a:gd name="connsiteX350" fmla="*/ 237062 w 2175900"/>
              <a:gd name="connsiteY350" fmla="*/ 61024 h 530541"/>
              <a:gd name="connsiteX351" fmla="*/ 121921 w 2175900"/>
              <a:gd name="connsiteY351" fmla="*/ 175781 h 530541"/>
              <a:gd name="connsiteX352" fmla="*/ 38508 w 2175900"/>
              <a:gd name="connsiteY352" fmla="*/ 92752 h 530541"/>
              <a:gd name="connsiteX353" fmla="*/ 38508 w 2175900"/>
              <a:gd name="connsiteY353" fmla="*/ 234375 h 530541"/>
              <a:gd name="connsiteX354" fmla="*/ 435615 w 2175900"/>
              <a:gd name="connsiteY354" fmla="*/ 234375 h 530541"/>
              <a:gd name="connsiteX355" fmla="*/ 435615 w 2175900"/>
              <a:gd name="connsiteY355" fmla="*/ 92880 h 530541"/>
              <a:gd name="connsiteX356" fmla="*/ 352202 w 2175900"/>
              <a:gd name="connsiteY356" fmla="*/ 175909 h 530541"/>
              <a:gd name="connsiteX357" fmla="*/ 237062 w 2175900"/>
              <a:gd name="connsiteY357" fmla="*/ 61152 h 530541"/>
              <a:gd name="connsiteX358" fmla="*/ 727944 w 2175900"/>
              <a:gd name="connsiteY358" fmla="*/ 48231 h 530541"/>
              <a:gd name="connsiteX359" fmla="*/ 767348 w 2175900"/>
              <a:gd name="connsiteY359" fmla="*/ 48231 h 530541"/>
              <a:gd name="connsiteX360" fmla="*/ 767348 w 2175900"/>
              <a:gd name="connsiteY360" fmla="*/ 90193 h 530541"/>
              <a:gd name="connsiteX361" fmla="*/ 812124 w 2175900"/>
              <a:gd name="connsiteY361" fmla="*/ 90193 h 530541"/>
              <a:gd name="connsiteX362" fmla="*/ 812124 w 2175900"/>
              <a:gd name="connsiteY362" fmla="*/ 125119 h 530541"/>
              <a:gd name="connsiteX363" fmla="*/ 767348 w 2175900"/>
              <a:gd name="connsiteY363" fmla="*/ 125119 h 530541"/>
              <a:gd name="connsiteX364" fmla="*/ 767348 w 2175900"/>
              <a:gd name="connsiteY364" fmla="*/ 206101 h 530541"/>
              <a:gd name="connsiteX365" fmla="*/ 792806 w 2175900"/>
              <a:gd name="connsiteY365" fmla="*/ 232456 h 530541"/>
              <a:gd name="connsiteX366" fmla="*/ 812124 w 2175900"/>
              <a:gd name="connsiteY366" fmla="*/ 232456 h 530541"/>
              <a:gd name="connsiteX367" fmla="*/ 812124 w 2175900"/>
              <a:gd name="connsiteY367" fmla="*/ 268533 h 530541"/>
              <a:gd name="connsiteX368" fmla="*/ 782700 w 2175900"/>
              <a:gd name="connsiteY368" fmla="*/ 268533 h 530541"/>
              <a:gd name="connsiteX369" fmla="*/ 727944 w 2175900"/>
              <a:gd name="connsiteY369" fmla="*/ 214289 h 530541"/>
              <a:gd name="connsiteX370" fmla="*/ 727944 w 2175900"/>
              <a:gd name="connsiteY370" fmla="*/ 125119 h 530541"/>
              <a:gd name="connsiteX371" fmla="*/ 698775 w 2175900"/>
              <a:gd name="connsiteY371" fmla="*/ 125119 h 530541"/>
              <a:gd name="connsiteX372" fmla="*/ 698775 w 2175900"/>
              <a:gd name="connsiteY372" fmla="*/ 90193 h 530541"/>
              <a:gd name="connsiteX373" fmla="*/ 727944 w 2175900"/>
              <a:gd name="connsiteY373" fmla="*/ 90193 h 530541"/>
              <a:gd name="connsiteX374" fmla="*/ 1828303 w 2175900"/>
              <a:gd name="connsiteY374" fmla="*/ 19445 h 530541"/>
              <a:gd name="connsiteX375" fmla="*/ 1867707 w 2175900"/>
              <a:gd name="connsiteY375" fmla="*/ 19445 h 530541"/>
              <a:gd name="connsiteX376" fmla="*/ 1867707 w 2175900"/>
              <a:gd name="connsiteY376" fmla="*/ 268532 h 530541"/>
              <a:gd name="connsiteX377" fmla="*/ 1828303 w 2175900"/>
              <a:gd name="connsiteY377" fmla="*/ 268532 h 530541"/>
              <a:gd name="connsiteX378" fmla="*/ 1416484 w 2175900"/>
              <a:gd name="connsiteY378" fmla="*/ 19445 h 530541"/>
              <a:gd name="connsiteX379" fmla="*/ 1455888 w 2175900"/>
              <a:gd name="connsiteY379" fmla="*/ 19445 h 530541"/>
              <a:gd name="connsiteX380" fmla="*/ 1455888 w 2175900"/>
              <a:gd name="connsiteY380" fmla="*/ 106952 h 530541"/>
              <a:gd name="connsiteX381" fmla="*/ 1506038 w 2175900"/>
              <a:gd name="connsiteY381" fmla="*/ 87378 h 530541"/>
              <a:gd name="connsiteX382" fmla="*/ 1578832 w 2175900"/>
              <a:gd name="connsiteY382" fmla="*/ 164138 h 530541"/>
              <a:gd name="connsiteX383" fmla="*/ 1578832 w 2175900"/>
              <a:gd name="connsiteY383" fmla="*/ 268660 h 530541"/>
              <a:gd name="connsiteX384" fmla="*/ 1539429 w 2175900"/>
              <a:gd name="connsiteY384" fmla="*/ 268660 h 530541"/>
              <a:gd name="connsiteX385" fmla="*/ 1539429 w 2175900"/>
              <a:gd name="connsiteY385" fmla="*/ 164778 h 530541"/>
              <a:gd name="connsiteX386" fmla="*/ 1498618 w 2175900"/>
              <a:gd name="connsiteY386" fmla="*/ 124863 h 530541"/>
              <a:gd name="connsiteX387" fmla="*/ 1456016 w 2175900"/>
              <a:gd name="connsiteY387" fmla="*/ 156206 h 530541"/>
              <a:gd name="connsiteX388" fmla="*/ 1455888 w 2175900"/>
              <a:gd name="connsiteY388" fmla="*/ 156078 h 530541"/>
              <a:gd name="connsiteX389" fmla="*/ 1455888 w 2175900"/>
              <a:gd name="connsiteY389" fmla="*/ 268532 h 530541"/>
              <a:gd name="connsiteX390" fmla="*/ 1416484 w 2175900"/>
              <a:gd name="connsiteY390" fmla="*/ 268532 h 530541"/>
              <a:gd name="connsiteX391" fmla="*/ 1231236 w 2175900"/>
              <a:gd name="connsiteY391" fmla="*/ 19445 h 530541"/>
              <a:gd name="connsiteX392" fmla="*/ 1270640 w 2175900"/>
              <a:gd name="connsiteY392" fmla="*/ 19445 h 530541"/>
              <a:gd name="connsiteX393" fmla="*/ 1270640 w 2175900"/>
              <a:gd name="connsiteY393" fmla="*/ 170791 h 530541"/>
              <a:gd name="connsiteX394" fmla="*/ 1342283 w 2175900"/>
              <a:gd name="connsiteY394" fmla="*/ 90065 h 530541"/>
              <a:gd name="connsiteX395" fmla="*/ 1388851 w 2175900"/>
              <a:gd name="connsiteY395" fmla="*/ 90065 h 530541"/>
              <a:gd name="connsiteX396" fmla="*/ 1314393 w 2175900"/>
              <a:gd name="connsiteY396" fmla="*/ 174629 h 530541"/>
              <a:gd name="connsiteX397" fmla="*/ 1397806 w 2175900"/>
              <a:gd name="connsiteY397" fmla="*/ 268532 h 530541"/>
              <a:gd name="connsiteX398" fmla="*/ 1349447 w 2175900"/>
              <a:gd name="connsiteY398" fmla="*/ 268532 h 530541"/>
              <a:gd name="connsiteX399" fmla="*/ 1270640 w 2175900"/>
              <a:gd name="connsiteY399" fmla="*/ 179362 h 530541"/>
              <a:gd name="connsiteX400" fmla="*/ 1270640 w 2175900"/>
              <a:gd name="connsiteY400" fmla="*/ 268532 h 530541"/>
              <a:gd name="connsiteX401" fmla="*/ 1231236 w 2175900"/>
              <a:gd name="connsiteY401" fmla="*/ 268532 h 530541"/>
              <a:gd name="connsiteX402" fmla="*/ 615746 w 2175900"/>
              <a:gd name="connsiteY402" fmla="*/ 16375 h 530541"/>
              <a:gd name="connsiteX403" fmla="*/ 685853 w 2175900"/>
              <a:gd name="connsiteY403" fmla="*/ 47975 h 530541"/>
              <a:gd name="connsiteX404" fmla="*/ 657708 w 2175900"/>
              <a:gd name="connsiteY404" fmla="*/ 77144 h 530541"/>
              <a:gd name="connsiteX405" fmla="*/ 615362 w 2175900"/>
              <a:gd name="connsiteY405" fmla="*/ 55011 h 530541"/>
              <a:gd name="connsiteX406" fmla="*/ 582227 w 2175900"/>
              <a:gd name="connsiteY406" fmla="*/ 82005 h 530541"/>
              <a:gd name="connsiteX407" fmla="*/ 618560 w 2175900"/>
              <a:gd name="connsiteY407" fmla="*/ 120257 h 530541"/>
              <a:gd name="connsiteX408" fmla="*/ 637878 w 2175900"/>
              <a:gd name="connsiteY408" fmla="*/ 128957 h 530541"/>
              <a:gd name="connsiteX409" fmla="*/ 695320 w 2175900"/>
              <a:gd name="connsiteY409" fmla="*/ 200216 h 530541"/>
              <a:gd name="connsiteX410" fmla="*/ 615746 w 2175900"/>
              <a:gd name="connsiteY410" fmla="*/ 271091 h 530541"/>
              <a:gd name="connsiteX411" fmla="*/ 565404 w 2175900"/>
              <a:gd name="connsiteY411" fmla="*/ 259449 h 530541"/>
              <a:gd name="connsiteX412" fmla="*/ 531773 w 2175900"/>
              <a:gd name="connsiteY412" fmla="*/ 228806 h 530541"/>
              <a:gd name="connsiteX413" fmla="*/ 562653 w 2175900"/>
              <a:gd name="connsiteY413" fmla="*/ 202903 h 530541"/>
              <a:gd name="connsiteX414" fmla="*/ 615490 w 2175900"/>
              <a:gd name="connsiteY414" fmla="*/ 232711 h 530541"/>
              <a:gd name="connsiteX415" fmla="*/ 653870 w 2175900"/>
              <a:gd name="connsiteY415" fmla="*/ 203926 h 530541"/>
              <a:gd name="connsiteX416" fmla="*/ 617537 w 2175900"/>
              <a:gd name="connsiteY416" fmla="*/ 163499 h 530541"/>
              <a:gd name="connsiteX417" fmla="*/ 597835 w 2175900"/>
              <a:gd name="connsiteY417" fmla="*/ 155055 h 530541"/>
              <a:gd name="connsiteX418" fmla="*/ 541416 w 2175900"/>
              <a:gd name="connsiteY418" fmla="*/ 82389 h 530541"/>
              <a:gd name="connsiteX419" fmla="*/ 615746 w 2175900"/>
              <a:gd name="connsiteY419" fmla="*/ 16375 h 530541"/>
              <a:gd name="connsiteX420" fmla="*/ 0 w 2175900"/>
              <a:gd name="connsiteY420" fmla="*/ 0 h 530541"/>
              <a:gd name="connsiteX421" fmla="*/ 121921 w 2175900"/>
              <a:gd name="connsiteY421" fmla="*/ 121409 h 530541"/>
              <a:gd name="connsiteX422" fmla="*/ 237062 w 2175900"/>
              <a:gd name="connsiteY422" fmla="*/ 6780 h 530541"/>
              <a:gd name="connsiteX423" fmla="*/ 352202 w 2175900"/>
              <a:gd name="connsiteY423" fmla="*/ 121537 h 530541"/>
              <a:gd name="connsiteX424" fmla="*/ 474123 w 2175900"/>
              <a:gd name="connsiteY424" fmla="*/ 0 h 530541"/>
              <a:gd name="connsiteX425" fmla="*/ 474123 w 2175900"/>
              <a:gd name="connsiteY425" fmla="*/ 271348 h 530541"/>
              <a:gd name="connsiteX426" fmla="*/ 0 w 2175900"/>
              <a:gd name="connsiteY426" fmla="*/ 271348 h 53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2175900" h="530541">
                <a:moveTo>
                  <a:pt x="2125238" y="416680"/>
                </a:moveTo>
                <a:cubicBezTo>
                  <a:pt x="2106944" y="416680"/>
                  <a:pt x="2093767" y="431265"/>
                  <a:pt x="2093767" y="449687"/>
                </a:cubicBezTo>
                <a:cubicBezTo>
                  <a:pt x="2093767" y="468110"/>
                  <a:pt x="2106816" y="482694"/>
                  <a:pt x="2125238" y="482694"/>
                </a:cubicBezTo>
                <a:cubicBezTo>
                  <a:pt x="2138671" y="482694"/>
                  <a:pt x="2149162" y="476297"/>
                  <a:pt x="2154663" y="467598"/>
                </a:cubicBezTo>
                <a:lnTo>
                  <a:pt x="2154663" y="431776"/>
                </a:lnTo>
                <a:cubicBezTo>
                  <a:pt x="2149290" y="423077"/>
                  <a:pt x="2138799" y="416680"/>
                  <a:pt x="2125238" y="416680"/>
                </a:cubicBezTo>
                <a:close/>
                <a:moveTo>
                  <a:pt x="1881012" y="416680"/>
                </a:moveTo>
                <a:cubicBezTo>
                  <a:pt x="1862718" y="416680"/>
                  <a:pt x="1849540" y="431265"/>
                  <a:pt x="1849540" y="449687"/>
                </a:cubicBezTo>
                <a:cubicBezTo>
                  <a:pt x="1849540" y="468110"/>
                  <a:pt x="1862590" y="482694"/>
                  <a:pt x="1881012" y="482694"/>
                </a:cubicBezTo>
                <a:cubicBezTo>
                  <a:pt x="1894445" y="482694"/>
                  <a:pt x="1904936" y="476297"/>
                  <a:pt x="1910437" y="467598"/>
                </a:cubicBezTo>
                <a:lnTo>
                  <a:pt x="1910437" y="431776"/>
                </a:lnTo>
                <a:cubicBezTo>
                  <a:pt x="1905064" y="423077"/>
                  <a:pt x="1894573" y="416680"/>
                  <a:pt x="1881012" y="416680"/>
                </a:cubicBezTo>
                <a:close/>
                <a:moveTo>
                  <a:pt x="1629110" y="416680"/>
                </a:moveTo>
                <a:cubicBezTo>
                  <a:pt x="1610816" y="416680"/>
                  <a:pt x="1597638" y="431264"/>
                  <a:pt x="1597638" y="449687"/>
                </a:cubicBezTo>
                <a:cubicBezTo>
                  <a:pt x="1597638" y="468109"/>
                  <a:pt x="1610688" y="482694"/>
                  <a:pt x="1629110" y="482694"/>
                </a:cubicBezTo>
                <a:cubicBezTo>
                  <a:pt x="1642543" y="482694"/>
                  <a:pt x="1653034" y="476297"/>
                  <a:pt x="1658535" y="467597"/>
                </a:cubicBezTo>
                <a:lnTo>
                  <a:pt x="1658535" y="431776"/>
                </a:lnTo>
                <a:cubicBezTo>
                  <a:pt x="1653034" y="423076"/>
                  <a:pt x="1642671" y="416680"/>
                  <a:pt x="1629110" y="416680"/>
                </a:cubicBezTo>
                <a:close/>
                <a:moveTo>
                  <a:pt x="1418915" y="416680"/>
                </a:moveTo>
                <a:cubicBezTo>
                  <a:pt x="1400621" y="416680"/>
                  <a:pt x="1387443" y="431265"/>
                  <a:pt x="1387443" y="449687"/>
                </a:cubicBezTo>
                <a:cubicBezTo>
                  <a:pt x="1387443" y="468110"/>
                  <a:pt x="1400493" y="482694"/>
                  <a:pt x="1418915" y="482694"/>
                </a:cubicBezTo>
                <a:cubicBezTo>
                  <a:pt x="1432348" y="482694"/>
                  <a:pt x="1442839" y="476297"/>
                  <a:pt x="1448340" y="467598"/>
                </a:cubicBezTo>
                <a:lnTo>
                  <a:pt x="1448340" y="431776"/>
                </a:lnTo>
                <a:cubicBezTo>
                  <a:pt x="1442967" y="423077"/>
                  <a:pt x="1432476" y="416680"/>
                  <a:pt x="1418915" y="416680"/>
                </a:cubicBezTo>
                <a:close/>
                <a:moveTo>
                  <a:pt x="1020145" y="416680"/>
                </a:moveTo>
                <a:cubicBezTo>
                  <a:pt x="1000955" y="416680"/>
                  <a:pt x="988161" y="431265"/>
                  <a:pt x="988161" y="449687"/>
                </a:cubicBezTo>
                <a:cubicBezTo>
                  <a:pt x="988161" y="468110"/>
                  <a:pt x="1001083" y="482694"/>
                  <a:pt x="1020145" y="482694"/>
                </a:cubicBezTo>
                <a:cubicBezTo>
                  <a:pt x="1039207" y="482694"/>
                  <a:pt x="1052000" y="468110"/>
                  <a:pt x="1052000" y="449687"/>
                </a:cubicBezTo>
                <a:cubicBezTo>
                  <a:pt x="1052000" y="431265"/>
                  <a:pt x="1039335" y="416680"/>
                  <a:pt x="1020145" y="416680"/>
                </a:cubicBezTo>
                <a:close/>
                <a:moveTo>
                  <a:pt x="835408" y="416680"/>
                </a:moveTo>
                <a:cubicBezTo>
                  <a:pt x="817114" y="416680"/>
                  <a:pt x="803936" y="431265"/>
                  <a:pt x="803936" y="449687"/>
                </a:cubicBezTo>
                <a:cubicBezTo>
                  <a:pt x="803936" y="468110"/>
                  <a:pt x="816986" y="482694"/>
                  <a:pt x="835408" y="482694"/>
                </a:cubicBezTo>
                <a:cubicBezTo>
                  <a:pt x="848841" y="482694"/>
                  <a:pt x="859332" y="476297"/>
                  <a:pt x="864833" y="467598"/>
                </a:cubicBezTo>
                <a:lnTo>
                  <a:pt x="864833" y="431776"/>
                </a:lnTo>
                <a:cubicBezTo>
                  <a:pt x="859332" y="423077"/>
                  <a:pt x="848969" y="416680"/>
                  <a:pt x="835408" y="416680"/>
                </a:cubicBezTo>
                <a:close/>
                <a:moveTo>
                  <a:pt x="621887" y="416680"/>
                </a:moveTo>
                <a:cubicBezTo>
                  <a:pt x="608453" y="416680"/>
                  <a:pt x="597963" y="423077"/>
                  <a:pt x="592590" y="431776"/>
                </a:cubicBezTo>
                <a:lnTo>
                  <a:pt x="592590" y="467598"/>
                </a:lnTo>
                <a:cubicBezTo>
                  <a:pt x="597963" y="476297"/>
                  <a:pt x="608453" y="482694"/>
                  <a:pt x="621887" y="482694"/>
                </a:cubicBezTo>
                <a:cubicBezTo>
                  <a:pt x="640181" y="482694"/>
                  <a:pt x="653358" y="468110"/>
                  <a:pt x="653358" y="449687"/>
                </a:cubicBezTo>
                <a:cubicBezTo>
                  <a:pt x="653358" y="431265"/>
                  <a:pt x="640309" y="416680"/>
                  <a:pt x="621887" y="416680"/>
                </a:cubicBezTo>
                <a:close/>
                <a:moveTo>
                  <a:pt x="509048" y="416680"/>
                </a:moveTo>
                <a:cubicBezTo>
                  <a:pt x="490754" y="416680"/>
                  <a:pt x="477576" y="431265"/>
                  <a:pt x="477576" y="449687"/>
                </a:cubicBezTo>
                <a:cubicBezTo>
                  <a:pt x="477576" y="468110"/>
                  <a:pt x="490626" y="482694"/>
                  <a:pt x="509048" y="482694"/>
                </a:cubicBezTo>
                <a:cubicBezTo>
                  <a:pt x="522481" y="482694"/>
                  <a:pt x="532972" y="476297"/>
                  <a:pt x="538473" y="467598"/>
                </a:cubicBezTo>
                <a:lnTo>
                  <a:pt x="538473" y="431776"/>
                </a:lnTo>
                <a:cubicBezTo>
                  <a:pt x="533100" y="423077"/>
                  <a:pt x="522609" y="416680"/>
                  <a:pt x="509048" y="416680"/>
                </a:cubicBezTo>
                <a:close/>
                <a:moveTo>
                  <a:pt x="248191" y="416296"/>
                </a:moveTo>
                <a:cubicBezTo>
                  <a:pt x="234758" y="416296"/>
                  <a:pt x="222988" y="425252"/>
                  <a:pt x="219534" y="439580"/>
                </a:cubicBezTo>
                <a:lnTo>
                  <a:pt x="276593" y="439580"/>
                </a:lnTo>
                <a:cubicBezTo>
                  <a:pt x="274418" y="424356"/>
                  <a:pt x="262392" y="416168"/>
                  <a:pt x="248191" y="416296"/>
                </a:cubicBezTo>
                <a:close/>
                <a:moveTo>
                  <a:pt x="2045279" y="403119"/>
                </a:moveTo>
                <a:lnTo>
                  <a:pt x="2061399" y="403119"/>
                </a:lnTo>
                <a:lnTo>
                  <a:pt x="2061399" y="496255"/>
                </a:lnTo>
                <a:lnTo>
                  <a:pt x="2045279" y="496255"/>
                </a:lnTo>
                <a:close/>
                <a:moveTo>
                  <a:pt x="1934489" y="403119"/>
                </a:moveTo>
                <a:lnTo>
                  <a:pt x="1952656" y="403119"/>
                </a:lnTo>
                <a:lnTo>
                  <a:pt x="1983872" y="465935"/>
                </a:lnTo>
                <a:lnTo>
                  <a:pt x="2015343" y="403119"/>
                </a:lnTo>
                <a:lnTo>
                  <a:pt x="2033510" y="403119"/>
                </a:lnTo>
                <a:lnTo>
                  <a:pt x="1983872" y="497790"/>
                </a:lnTo>
                <a:close/>
                <a:moveTo>
                  <a:pt x="1696532" y="403119"/>
                </a:moveTo>
                <a:lnTo>
                  <a:pt x="1712652" y="403119"/>
                </a:lnTo>
                <a:lnTo>
                  <a:pt x="1712652" y="496255"/>
                </a:lnTo>
                <a:lnTo>
                  <a:pt x="1696532" y="496255"/>
                </a:lnTo>
                <a:close/>
                <a:moveTo>
                  <a:pt x="685470" y="403119"/>
                </a:moveTo>
                <a:lnTo>
                  <a:pt x="701590" y="403119"/>
                </a:lnTo>
                <a:lnTo>
                  <a:pt x="701590" y="496255"/>
                </a:lnTo>
                <a:lnTo>
                  <a:pt x="685470" y="496255"/>
                </a:lnTo>
                <a:close/>
                <a:moveTo>
                  <a:pt x="2124983" y="401584"/>
                </a:moveTo>
                <a:cubicBezTo>
                  <a:pt x="2136369" y="401584"/>
                  <a:pt x="2146987" y="405294"/>
                  <a:pt x="2154663" y="412458"/>
                </a:cubicBezTo>
                <a:lnTo>
                  <a:pt x="2154663" y="403119"/>
                </a:lnTo>
                <a:lnTo>
                  <a:pt x="2170783" y="403119"/>
                </a:lnTo>
                <a:lnTo>
                  <a:pt x="2170783" y="496255"/>
                </a:lnTo>
                <a:lnTo>
                  <a:pt x="2154663" y="496255"/>
                </a:lnTo>
                <a:lnTo>
                  <a:pt x="2154663" y="486916"/>
                </a:lnTo>
                <a:cubicBezTo>
                  <a:pt x="2146987" y="493952"/>
                  <a:pt x="2136369" y="497790"/>
                  <a:pt x="2124983" y="497790"/>
                </a:cubicBezTo>
                <a:cubicBezTo>
                  <a:pt x="2097477" y="497790"/>
                  <a:pt x="2077263" y="476681"/>
                  <a:pt x="2077263" y="449687"/>
                </a:cubicBezTo>
                <a:cubicBezTo>
                  <a:pt x="2077263" y="422693"/>
                  <a:pt x="2097477" y="401584"/>
                  <a:pt x="2124983" y="401584"/>
                </a:cubicBezTo>
                <a:close/>
                <a:moveTo>
                  <a:pt x="1880628" y="401584"/>
                </a:moveTo>
                <a:cubicBezTo>
                  <a:pt x="1892014" y="401584"/>
                  <a:pt x="1902761" y="405294"/>
                  <a:pt x="1910437" y="412458"/>
                </a:cubicBezTo>
                <a:lnTo>
                  <a:pt x="1910437" y="403119"/>
                </a:lnTo>
                <a:lnTo>
                  <a:pt x="1926557" y="403119"/>
                </a:lnTo>
                <a:lnTo>
                  <a:pt x="1926557" y="496255"/>
                </a:lnTo>
                <a:lnTo>
                  <a:pt x="1910437" y="496255"/>
                </a:lnTo>
                <a:lnTo>
                  <a:pt x="1910437" y="486916"/>
                </a:lnTo>
                <a:cubicBezTo>
                  <a:pt x="1902761" y="493952"/>
                  <a:pt x="1892142" y="497790"/>
                  <a:pt x="1880628" y="497790"/>
                </a:cubicBezTo>
                <a:cubicBezTo>
                  <a:pt x="1853123" y="497790"/>
                  <a:pt x="1832909" y="476681"/>
                  <a:pt x="1832909" y="449687"/>
                </a:cubicBezTo>
                <a:cubicBezTo>
                  <a:pt x="1832909" y="422693"/>
                  <a:pt x="1853123" y="401584"/>
                  <a:pt x="1880628" y="401584"/>
                </a:cubicBezTo>
                <a:close/>
                <a:moveTo>
                  <a:pt x="1779561" y="401584"/>
                </a:moveTo>
                <a:cubicBezTo>
                  <a:pt x="1800670" y="401584"/>
                  <a:pt x="1815638" y="416296"/>
                  <a:pt x="1815638" y="439452"/>
                </a:cubicBezTo>
                <a:lnTo>
                  <a:pt x="1815638" y="496255"/>
                </a:lnTo>
                <a:lnTo>
                  <a:pt x="1799518" y="496255"/>
                </a:lnTo>
                <a:lnTo>
                  <a:pt x="1799518" y="440348"/>
                </a:lnTo>
                <a:cubicBezTo>
                  <a:pt x="1799518" y="426787"/>
                  <a:pt x="1790563" y="416680"/>
                  <a:pt x="1775979" y="416680"/>
                </a:cubicBezTo>
                <a:cubicBezTo>
                  <a:pt x="1762673" y="416680"/>
                  <a:pt x="1753718" y="424100"/>
                  <a:pt x="1750520" y="435870"/>
                </a:cubicBezTo>
                <a:lnTo>
                  <a:pt x="1750520" y="496255"/>
                </a:lnTo>
                <a:lnTo>
                  <a:pt x="1734400" y="496255"/>
                </a:lnTo>
                <a:lnTo>
                  <a:pt x="1734400" y="403119"/>
                </a:lnTo>
                <a:lnTo>
                  <a:pt x="1750520" y="403119"/>
                </a:lnTo>
                <a:lnTo>
                  <a:pt x="1750520" y="413482"/>
                </a:lnTo>
                <a:cubicBezTo>
                  <a:pt x="1757684" y="404654"/>
                  <a:pt x="1768686" y="401584"/>
                  <a:pt x="1779561" y="401584"/>
                </a:cubicBezTo>
                <a:close/>
                <a:moveTo>
                  <a:pt x="1531497" y="401584"/>
                </a:moveTo>
                <a:cubicBezTo>
                  <a:pt x="1552606" y="401584"/>
                  <a:pt x="1567574" y="416296"/>
                  <a:pt x="1567574" y="439452"/>
                </a:cubicBezTo>
                <a:lnTo>
                  <a:pt x="1567574" y="496255"/>
                </a:lnTo>
                <a:lnTo>
                  <a:pt x="1551454" y="496255"/>
                </a:lnTo>
                <a:lnTo>
                  <a:pt x="1551454" y="440348"/>
                </a:lnTo>
                <a:cubicBezTo>
                  <a:pt x="1551454" y="426787"/>
                  <a:pt x="1542499" y="416680"/>
                  <a:pt x="1527915" y="416680"/>
                </a:cubicBezTo>
                <a:cubicBezTo>
                  <a:pt x="1514609" y="416680"/>
                  <a:pt x="1505654" y="424100"/>
                  <a:pt x="1502456" y="435870"/>
                </a:cubicBezTo>
                <a:lnTo>
                  <a:pt x="1502456" y="496255"/>
                </a:lnTo>
                <a:lnTo>
                  <a:pt x="1486336" y="496255"/>
                </a:lnTo>
                <a:lnTo>
                  <a:pt x="1486336" y="403119"/>
                </a:lnTo>
                <a:lnTo>
                  <a:pt x="1502456" y="403119"/>
                </a:lnTo>
                <a:lnTo>
                  <a:pt x="1502456" y="413482"/>
                </a:lnTo>
                <a:cubicBezTo>
                  <a:pt x="1509620" y="404654"/>
                  <a:pt x="1520622" y="401584"/>
                  <a:pt x="1531497" y="401584"/>
                </a:cubicBezTo>
                <a:close/>
                <a:moveTo>
                  <a:pt x="1418659" y="401584"/>
                </a:moveTo>
                <a:cubicBezTo>
                  <a:pt x="1430045" y="401584"/>
                  <a:pt x="1440664" y="405294"/>
                  <a:pt x="1448340" y="412458"/>
                </a:cubicBezTo>
                <a:lnTo>
                  <a:pt x="1448340" y="403119"/>
                </a:lnTo>
                <a:lnTo>
                  <a:pt x="1464460" y="403119"/>
                </a:lnTo>
                <a:lnTo>
                  <a:pt x="1464460" y="496255"/>
                </a:lnTo>
                <a:lnTo>
                  <a:pt x="1448340" y="496255"/>
                </a:lnTo>
                <a:lnTo>
                  <a:pt x="1448340" y="486916"/>
                </a:lnTo>
                <a:cubicBezTo>
                  <a:pt x="1440664" y="493952"/>
                  <a:pt x="1430045" y="497790"/>
                  <a:pt x="1418659" y="497790"/>
                </a:cubicBezTo>
                <a:cubicBezTo>
                  <a:pt x="1391153" y="497790"/>
                  <a:pt x="1370940" y="476681"/>
                  <a:pt x="1370940" y="449687"/>
                </a:cubicBezTo>
                <a:cubicBezTo>
                  <a:pt x="1370940" y="422693"/>
                  <a:pt x="1391153" y="401584"/>
                  <a:pt x="1418659" y="401584"/>
                </a:cubicBezTo>
                <a:close/>
                <a:moveTo>
                  <a:pt x="1327314" y="401584"/>
                </a:moveTo>
                <a:cubicBezTo>
                  <a:pt x="1342794" y="401584"/>
                  <a:pt x="1354820" y="407853"/>
                  <a:pt x="1363008" y="416296"/>
                </a:cubicBezTo>
                <a:lnTo>
                  <a:pt x="1352773" y="427555"/>
                </a:lnTo>
                <a:cubicBezTo>
                  <a:pt x="1346760" y="421542"/>
                  <a:pt x="1338317" y="416680"/>
                  <a:pt x="1327314" y="416680"/>
                </a:cubicBezTo>
                <a:cubicBezTo>
                  <a:pt x="1309020" y="416680"/>
                  <a:pt x="1295842" y="431265"/>
                  <a:pt x="1295842" y="449687"/>
                </a:cubicBezTo>
                <a:cubicBezTo>
                  <a:pt x="1295842" y="468110"/>
                  <a:pt x="1308892" y="482694"/>
                  <a:pt x="1327314" y="482694"/>
                </a:cubicBezTo>
                <a:cubicBezTo>
                  <a:pt x="1338317" y="482694"/>
                  <a:pt x="1346760" y="477833"/>
                  <a:pt x="1352773" y="471948"/>
                </a:cubicBezTo>
                <a:lnTo>
                  <a:pt x="1363008" y="483078"/>
                </a:lnTo>
                <a:cubicBezTo>
                  <a:pt x="1354820" y="491522"/>
                  <a:pt x="1342794" y="497790"/>
                  <a:pt x="1327314" y="497790"/>
                </a:cubicBezTo>
                <a:cubicBezTo>
                  <a:pt x="1299680" y="497790"/>
                  <a:pt x="1279211" y="476553"/>
                  <a:pt x="1279211" y="449687"/>
                </a:cubicBezTo>
                <a:cubicBezTo>
                  <a:pt x="1279211" y="422821"/>
                  <a:pt x="1299553" y="401584"/>
                  <a:pt x="1327314" y="401584"/>
                </a:cubicBezTo>
                <a:close/>
                <a:moveTo>
                  <a:pt x="1020145" y="401584"/>
                </a:moveTo>
                <a:cubicBezTo>
                  <a:pt x="1048418" y="401584"/>
                  <a:pt x="1068632" y="422821"/>
                  <a:pt x="1068632" y="449687"/>
                </a:cubicBezTo>
                <a:cubicBezTo>
                  <a:pt x="1068632" y="476553"/>
                  <a:pt x="1048290" y="497790"/>
                  <a:pt x="1020145" y="497790"/>
                </a:cubicBezTo>
                <a:cubicBezTo>
                  <a:pt x="991999" y="497790"/>
                  <a:pt x="971530" y="476553"/>
                  <a:pt x="971530" y="449687"/>
                </a:cubicBezTo>
                <a:cubicBezTo>
                  <a:pt x="971530" y="422821"/>
                  <a:pt x="991871" y="401584"/>
                  <a:pt x="1020145" y="401584"/>
                </a:cubicBezTo>
                <a:close/>
                <a:moveTo>
                  <a:pt x="835024" y="401584"/>
                </a:moveTo>
                <a:cubicBezTo>
                  <a:pt x="846411" y="401584"/>
                  <a:pt x="857029" y="405294"/>
                  <a:pt x="864833" y="412458"/>
                </a:cubicBezTo>
                <a:lnTo>
                  <a:pt x="864833" y="403119"/>
                </a:lnTo>
                <a:lnTo>
                  <a:pt x="880953" y="403119"/>
                </a:lnTo>
                <a:lnTo>
                  <a:pt x="880953" y="496255"/>
                </a:lnTo>
                <a:lnTo>
                  <a:pt x="864833" y="496255"/>
                </a:lnTo>
                <a:lnTo>
                  <a:pt x="864833" y="486916"/>
                </a:lnTo>
                <a:cubicBezTo>
                  <a:pt x="857157" y="493952"/>
                  <a:pt x="846538" y="497790"/>
                  <a:pt x="835024" y="497790"/>
                </a:cubicBezTo>
                <a:cubicBezTo>
                  <a:pt x="807519" y="497790"/>
                  <a:pt x="787305" y="476681"/>
                  <a:pt x="787305" y="449687"/>
                </a:cubicBezTo>
                <a:cubicBezTo>
                  <a:pt x="787305" y="422693"/>
                  <a:pt x="807519" y="401584"/>
                  <a:pt x="835024" y="401584"/>
                </a:cubicBezTo>
                <a:close/>
                <a:moveTo>
                  <a:pt x="622270" y="401584"/>
                </a:moveTo>
                <a:cubicBezTo>
                  <a:pt x="649776" y="401584"/>
                  <a:pt x="669990" y="422693"/>
                  <a:pt x="669990" y="449687"/>
                </a:cubicBezTo>
                <a:cubicBezTo>
                  <a:pt x="669990" y="476681"/>
                  <a:pt x="649776" y="497790"/>
                  <a:pt x="622270" y="497790"/>
                </a:cubicBezTo>
                <a:cubicBezTo>
                  <a:pt x="610884" y="497790"/>
                  <a:pt x="600266" y="494080"/>
                  <a:pt x="592590" y="486916"/>
                </a:cubicBezTo>
                <a:lnTo>
                  <a:pt x="592590" y="530541"/>
                </a:lnTo>
                <a:lnTo>
                  <a:pt x="576470" y="530541"/>
                </a:lnTo>
                <a:lnTo>
                  <a:pt x="576470" y="403119"/>
                </a:lnTo>
                <a:lnTo>
                  <a:pt x="592590" y="403119"/>
                </a:lnTo>
                <a:lnTo>
                  <a:pt x="592590" y="412458"/>
                </a:lnTo>
                <a:cubicBezTo>
                  <a:pt x="600266" y="405422"/>
                  <a:pt x="610884" y="401584"/>
                  <a:pt x="622270" y="401584"/>
                </a:cubicBezTo>
                <a:close/>
                <a:moveTo>
                  <a:pt x="508792" y="401584"/>
                </a:moveTo>
                <a:cubicBezTo>
                  <a:pt x="520178" y="401584"/>
                  <a:pt x="530797" y="405294"/>
                  <a:pt x="538473" y="412458"/>
                </a:cubicBezTo>
                <a:lnTo>
                  <a:pt x="538473" y="403119"/>
                </a:lnTo>
                <a:lnTo>
                  <a:pt x="554593" y="403119"/>
                </a:lnTo>
                <a:lnTo>
                  <a:pt x="554593" y="496255"/>
                </a:lnTo>
                <a:lnTo>
                  <a:pt x="538473" y="496255"/>
                </a:lnTo>
                <a:lnTo>
                  <a:pt x="538473" y="486916"/>
                </a:lnTo>
                <a:cubicBezTo>
                  <a:pt x="530797" y="493952"/>
                  <a:pt x="520178" y="497790"/>
                  <a:pt x="508792" y="497790"/>
                </a:cubicBezTo>
                <a:cubicBezTo>
                  <a:pt x="481287" y="497790"/>
                  <a:pt x="461073" y="476681"/>
                  <a:pt x="461073" y="449687"/>
                </a:cubicBezTo>
                <a:cubicBezTo>
                  <a:pt x="461073" y="422693"/>
                  <a:pt x="481287" y="401584"/>
                  <a:pt x="508792" y="401584"/>
                </a:cubicBezTo>
                <a:close/>
                <a:moveTo>
                  <a:pt x="249087" y="401584"/>
                </a:moveTo>
                <a:cubicBezTo>
                  <a:pt x="275313" y="401584"/>
                  <a:pt x="294375" y="420390"/>
                  <a:pt x="294759" y="453525"/>
                </a:cubicBezTo>
                <a:lnTo>
                  <a:pt x="218894" y="453525"/>
                </a:lnTo>
                <a:cubicBezTo>
                  <a:pt x="220557" y="470157"/>
                  <a:pt x="233223" y="482566"/>
                  <a:pt x="250238" y="482566"/>
                </a:cubicBezTo>
                <a:cubicBezTo>
                  <a:pt x="262008" y="482566"/>
                  <a:pt x="271603" y="477321"/>
                  <a:pt x="277488" y="471436"/>
                </a:cubicBezTo>
                <a:lnTo>
                  <a:pt x="287851" y="482566"/>
                </a:lnTo>
                <a:cubicBezTo>
                  <a:pt x="279791" y="491010"/>
                  <a:pt x="266486" y="497662"/>
                  <a:pt x="250238" y="497662"/>
                </a:cubicBezTo>
                <a:lnTo>
                  <a:pt x="250238" y="497790"/>
                </a:lnTo>
                <a:cubicBezTo>
                  <a:pt x="222604" y="497790"/>
                  <a:pt x="202135" y="476553"/>
                  <a:pt x="202135" y="449687"/>
                </a:cubicBezTo>
                <a:cubicBezTo>
                  <a:pt x="202135" y="422821"/>
                  <a:pt x="222860" y="401584"/>
                  <a:pt x="249087" y="401584"/>
                </a:cubicBezTo>
                <a:close/>
                <a:moveTo>
                  <a:pt x="734980" y="379324"/>
                </a:moveTo>
                <a:lnTo>
                  <a:pt x="751100" y="379324"/>
                </a:lnTo>
                <a:lnTo>
                  <a:pt x="751100" y="403120"/>
                </a:lnTo>
                <a:lnTo>
                  <a:pt x="777454" y="403120"/>
                </a:lnTo>
                <a:lnTo>
                  <a:pt x="777454" y="417704"/>
                </a:lnTo>
                <a:lnTo>
                  <a:pt x="751100" y="417704"/>
                </a:lnTo>
                <a:lnTo>
                  <a:pt x="751100" y="466831"/>
                </a:lnTo>
                <a:cubicBezTo>
                  <a:pt x="751100" y="476298"/>
                  <a:pt x="754682" y="481799"/>
                  <a:pt x="764917" y="481799"/>
                </a:cubicBezTo>
                <a:lnTo>
                  <a:pt x="777454" y="481799"/>
                </a:lnTo>
                <a:lnTo>
                  <a:pt x="777454" y="496256"/>
                </a:lnTo>
                <a:lnTo>
                  <a:pt x="763254" y="496256"/>
                </a:lnTo>
                <a:cubicBezTo>
                  <a:pt x="745343" y="496256"/>
                  <a:pt x="734980" y="486916"/>
                  <a:pt x="734980" y="469262"/>
                </a:cubicBezTo>
                <a:lnTo>
                  <a:pt x="734980" y="417704"/>
                </a:lnTo>
                <a:lnTo>
                  <a:pt x="718093" y="417704"/>
                </a:lnTo>
                <a:lnTo>
                  <a:pt x="718093" y="403120"/>
                </a:lnTo>
                <a:lnTo>
                  <a:pt x="734980" y="403120"/>
                </a:lnTo>
                <a:close/>
                <a:moveTo>
                  <a:pt x="2045279" y="363971"/>
                </a:moveTo>
                <a:lnTo>
                  <a:pt x="2061399" y="363971"/>
                </a:lnTo>
                <a:lnTo>
                  <a:pt x="2061399" y="383545"/>
                </a:lnTo>
                <a:lnTo>
                  <a:pt x="2045279" y="383545"/>
                </a:lnTo>
                <a:close/>
                <a:moveTo>
                  <a:pt x="1696532" y="363971"/>
                </a:moveTo>
                <a:lnTo>
                  <a:pt x="1712652" y="363971"/>
                </a:lnTo>
                <a:lnTo>
                  <a:pt x="1712652" y="383545"/>
                </a:lnTo>
                <a:lnTo>
                  <a:pt x="1696532" y="383545"/>
                </a:lnTo>
                <a:close/>
                <a:moveTo>
                  <a:pt x="1658535" y="363971"/>
                </a:moveTo>
                <a:lnTo>
                  <a:pt x="1674655" y="363971"/>
                </a:lnTo>
                <a:lnTo>
                  <a:pt x="1674655" y="496255"/>
                </a:lnTo>
                <a:lnTo>
                  <a:pt x="1658535" y="496255"/>
                </a:lnTo>
                <a:lnTo>
                  <a:pt x="1658535" y="486915"/>
                </a:lnTo>
                <a:cubicBezTo>
                  <a:pt x="1650859" y="493952"/>
                  <a:pt x="1640241" y="497790"/>
                  <a:pt x="1628854" y="497790"/>
                </a:cubicBezTo>
                <a:cubicBezTo>
                  <a:pt x="1601349" y="497790"/>
                  <a:pt x="1581135" y="476681"/>
                  <a:pt x="1581135" y="449687"/>
                </a:cubicBezTo>
                <a:cubicBezTo>
                  <a:pt x="1581135" y="422693"/>
                  <a:pt x="1601349" y="401584"/>
                  <a:pt x="1628854" y="401584"/>
                </a:cubicBezTo>
                <a:cubicBezTo>
                  <a:pt x="1640241" y="401584"/>
                  <a:pt x="1650859" y="405294"/>
                  <a:pt x="1658535" y="412458"/>
                </a:cubicBezTo>
                <a:close/>
                <a:moveTo>
                  <a:pt x="1109954" y="363971"/>
                </a:moveTo>
                <a:lnTo>
                  <a:pt x="1132087" y="363971"/>
                </a:lnTo>
                <a:lnTo>
                  <a:pt x="1132087" y="378555"/>
                </a:lnTo>
                <a:lnTo>
                  <a:pt x="1112641" y="378555"/>
                </a:lnTo>
                <a:cubicBezTo>
                  <a:pt x="1104581" y="378555"/>
                  <a:pt x="1098440" y="382266"/>
                  <a:pt x="1098440" y="390325"/>
                </a:cubicBezTo>
                <a:cubicBezTo>
                  <a:pt x="1098440" y="398897"/>
                  <a:pt x="1105860" y="403247"/>
                  <a:pt x="1112513" y="403247"/>
                </a:cubicBezTo>
                <a:lnTo>
                  <a:pt x="1132215" y="403247"/>
                </a:lnTo>
                <a:lnTo>
                  <a:pt x="1132215" y="417703"/>
                </a:lnTo>
                <a:lnTo>
                  <a:pt x="1106244" y="417703"/>
                </a:lnTo>
                <a:lnTo>
                  <a:pt x="1105988" y="417575"/>
                </a:lnTo>
                <a:lnTo>
                  <a:pt x="1105988" y="496255"/>
                </a:lnTo>
                <a:lnTo>
                  <a:pt x="1090125" y="496255"/>
                </a:lnTo>
                <a:lnTo>
                  <a:pt x="1090125" y="417575"/>
                </a:lnTo>
                <a:lnTo>
                  <a:pt x="1073877" y="417575"/>
                </a:lnTo>
                <a:lnTo>
                  <a:pt x="1073877" y="403119"/>
                </a:lnTo>
                <a:lnTo>
                  <a:pt x="1089613" y="403119"/>
                </a:lnTo>
                <a:cubicBezTo>
                  <a:pt x="1085263" y="399025"/>
                  <a:pt x="1082704" y="393012"/>
                  <a:pt x="1082704" y="386743"/>
                </a:cubicBezTo>
                <a:cubicBezTo>
                  <a:pt x="1082704" y="373694"/>
                  <a:pt x="1093579" y="363971"/>
                  <a:pt x="1109954" y="363971"/>
                </a:cubicBezTo>
                <a:close/>
                <a:moveTo>
                  <a:pt x="902701" y="363971"/>
                </a:moveTo>
                <a:lnTo>
                  <a:pt x="918821" y="363971"/>
                </a:lnTo>
                <a:lnTo>
                  <a:pt x="918821" y="496255"/>
                </a:lnTo>
                <a:lnTo>
                  <a:pt x="902701" y="496255"/>
                </a:lnTo>
                <a:close/>
                <a:moveTo>
                  <a:pt x="685470" y="363971"/>
                </a:moveTo>
                <a:lnTo>
                  <a:pt x="701590" y="363971"/>
                </a:lnTo>
                <a:lnTo>
                  <a:pt x="701590" y="383545"/>
                </a:lnTo>
                <a:lnTo>
                  <a:pt x="685470" y="383545"/>
                </a:lnTo>
                <a:close/>
                <a:moveTo>
                  <a:pt x="107336" y="363971"/>
                </a:moveTo>
                <a:lnTo>
                  <a:pt x="123456" y="363971"/>
                </a:lnTo>
                <a:lnTo>
                  <a:pt x="123456" y="413481"/>
                </a:lnTo>
                <a:cubicBezTo>
                  <a:pt x="130492" y="404782"/>
                  <a:pt x="141622" y="401584"/>
                  <a:pt x="152497" y="401584"/>
                </a:cubicBezTo>
                <a:cubicBezTo>
                  <a:pt x="173606" y="401584"/>
                  <a:pt x="188574" y="416296"/>
                  <a:pt x="188574" y="439452"/>
                </a:cubicBezTo>
                <a:lnTo>
                  <a:pt x="188574" y="496255"/>
                </a:lnTo>
                <a:lnTo>
                  <a:pt x="172454" y="496255"/>
                </a:lnTo>
                <a:lnTo>
                  <a:pt x="172454" y="440348"/>
                </a:lnTo>
                <a:cubicBezTo>
                  <a:pt x="172454" y="426787"/>
                  <a:pt x="163499" y="416680"/>
                  <a:pt x="148915" y="416680"/>
                </a:cubicBezTo>
                <a:cubicBezTo>
                  <a:pt x="135609" y="416680"/>
                  <a:pt x="126654" y="424100"/>
                  <a:pt x="123456" y="435870"/>
                </a:cubicBezTo>
                <a:lnTo>
                  <a:pt x="123456" y="496255"/>
                </a:lnTo>
                <a:lnTo>
                  <a:pt x="107336" y="496255"/>
                </a:lnTo>
                <a:close/>
                <a:moveTo>
                  <a:pt x="0" y="363971"/>
                </a:moveTo>
                <a:lnTo>
                  <a:pt x="92368" y="363971"/>
                </a:lnTo>
                <a:lnTo>
                  <a:pt x="92368" y="380347"/>
                </a:lnTo>
                <a:lnTo>
                  <a:pt x="54628" y="380347"/>
                </a:lnTo>
                <a:lnTo>
                  <a:pt x="54628" y="496255"/>
                </a:lnTo>
                <a:lnTo>
                  <a:pt x="37613" y="496255"/>
                </a:lnTo>
                <a:lnTo>
                  <a:pt x="37613" y="380347"/>
                </a:lnTo>
                <a:lnTo>
                  <a:pt x="0" y="380347"/>
                </a:lnTo>
                <a:close/>
                <a:moveTo>
                  <a:pt x="1223432" y="362436"/>
                </a:moveTo>
                <a:cubicBezTo>
                  <a:pt x="1238912" y="362436"/>
                  <a:pt x="1251706" y="368577"/>
                  <a:pt x="1260661" y="379451"/>
                </a:cubicBezTo>
                <a:lnTo>
                  <a:pt x="1248635" y="391349"/>
                </a:lnTo>
                <a:cubicBezTo>
                  <a:pt x="1241727" y="383161"/>
                  <a:pt x="1234434" y="378684"/>
                  <a:pt x="1222793" y="378684"/>
                </a:cubicBezTo>
                <a:cubicBezTo>
                  <a:pt x="1211151" y="378684"/>
                  <a:pt x="1201683" y="384952"/>
                  <a:pt x="1201683" y="395955"/>
                </a:cubicBezTo>
                <a:cubicBezTo>
                  <a:pt x="1201683" y="405678"/>
                  <a:pt x="1207313" y="412202"/>
                  <a:pt x="1221257" y="418343"/>
                </a:cubicBezTo>
                <a:lnTo>
                  <a:pt x="1233411" y="423588"/>
                </a:lnTo>
                <a:cubicBezTo>
                  <a:pt x="1251322" y="431392"/>
                  <a:pt x="1264627" y="442395"/>
                  <a:pt x="1264627" y="461073"/>
                </a:cubicBezTo>
                <a:cubicBezTo>
                  <a:pt x="1264627" y="482694"/>
                  <a:pt x="1248507" y="497790"/>
                  <a:pt x="1222537" y="497790"/>
                </a:cubicBezTo>
                <a:cubicBezTo>
                  <a:pt x="1203219" y="497790"/>
                  <a:pt x="1187227" y="488451"/>
                  <a:pt x="1179295" y="477321"/>
                </a:cubicBezTo>
                <a:lnTo>
                  <a:pt x="1179295" y="477193"/>
                </a:lnTo>
                <a:lnTo>
                  <a:pt x="1192216" y="465935"/>
                </a:lnTo>
                <a:cubicBezTo>
                  <a:pt x="1198613" y="474122"/>
                  <a:pt x="1209487" y="481415"/>
                  <a:pt x="1222409" y="481415"/>
                </a:cubicBezTo>
                <a:cubicBezTo>
                  <a:pt x="1237761" y="481415"/>
                  <a:pt x="1247484" y="474378"/>
                  <a:pt x="1247484" y="462864"/>
                </a:cubicBezTo>
                <a:cubicBezTo>
                  <a:pt x="1247484" y="450710"/>
                  <a:pt x="1240064" y="444442"/>
                  <a:pt x="1225863" y="438301"/>
                </a:cubicBezTo>
                <a:lnTo>
                  <a:pt x="1213709" y="433055"/>
                </a:lnTo>
                <a:cubicBezTo>
                  <a:pt x="1193496" y="424484"/>
                  <a:pt x="1184668" y="412202"/>
                  <a:pt x="1184668" y="395571"/>
                </a:cubicBezTo>
                <a:cubicBezTo>
                  <a:pt x="1184668" y="375485"/>
                  <a:pt x="1203730" y="362436"/>
                  <a:pt x="1223432" y="362436"/>
                </a:cubicBezTo>
                <a:close/>
                <a:moveTo>
                  <a:pt x="411051" y="362436"/>
                </a:moveTo>
                <a:cubicBezTo>
                  <a:pt x="427682" y="362436"/>
                  <a:pt x="442651" y="367809"/>
                  <a:pt x="454037" y="378044"/>
                </a:cubicBezTo>
                <a:lnTo>
                  <a:pt x="444058" y="390965"/>
                </a:lnTo>
                <a:cubicBezTo>
                  <a:pt x="435486" y="383673"/>
                  <a:pt x="424228" y="378684"/>
                  <a:pt x="410923" y="378684"/>
                </a:cubicBezTo>
                <a:cubicBezTo>
                  <a:pt x="381882" y="378684"/>
                  <a:pt x="360389" y="401072"/>
                  <a:pt x="360389" y="430113"/>
                </a:cubicBezTo>
                <a:cubicBezTo>
                  <a:pt x="360389" y="459154"/>
                  <a:pt x="381882" y="481542"/>
                  <a:pt x="410923" y="481542"/>
                </a:cubicBezTo>
                <a:cubicBezTo>
                  <a:pt x="424228" y="481542"/>
                  <a:pt x="435358" y="476553"/>
                  <a:pt x="444058" y="469261"/>
                </a:cubicBezTo>
                <a:lnTo>
                  <a:pt x="454037" y="482182"/>
                </a:lnTo>
                <a:cubicBezTo>
                  <a:pt x="442651" y="492417"/>
                  <a:pt x="427682" y="497790"/>
                  <a:pt x="411051" y="497790"/>
                </a:cubicBezTo>
                <a:cubicBezTo>
                  <a:pt x="373055" y="497790"/>
                  <a:pt x="343118" y="468493"/>
                  <a:pt x="343118" y="430113"/>
                </a:cubicBezTo>
                <a:cubicBezTo>
                  <a:pt x="343118" y="391733"/>
                  <a:pt x="373055" y="362436"/>
                  <a:pt x="411051" y="362436"/>
                </a:cubicBezTo>
                <a:close/>
                <a:moveTo>
                  <a:pt x="531565" y="228617"/>
                </a:moveTo>
                <a:lnTo>
                  <a:pt x="531773" y="228806"/>
                </a:lnTo>
                <a:lnTo>
                  <a:pt x="531693" y="228873"/>
                </a:lnTo>
                <a:close/>
                <a:moveTo>
                  <a:pt x="1041766" y="179234"/>
                </a:moveTo>
                <a:lnTo>
                  <a:pt x="1041778" y="179298"/>
                </a:lnTo>
                <a:lnTo>
                  <a:pt x="1041766" y="179362"/>
                </a:lnTo>
                <a:close/>
                <a:moveTo>
                  <a:pt x="1703440" y="124735"/>
                </a:moveTo>
                <a:cubicBezTo>
                  <a:pt x="1672992" y="124735"/>
                  <a:pt x="1651115" y="148274"/>
                  <a:pt x="1651115" y="179362"/>
                </a:cubicBezTo>
                <a:cubicBezTo>
                  <a:pt x="1651115" y="210450"/>
                  <a:pt x="1672608" y="233990"/>
                  <a:pt x="1703440" y="233990"/>
                </a:cubicBezTo>
                <a:cubicBezTo>
                  <a:pt x="1734272" y="233990"/>
                  <a:pt x="1755765" y="210450"/>
                  <a:pt x="1755765" y="179362"/>
                </a:cubicBezTo>
                <a:cubicBezTo>
                  <a:pt x="1755765" y="148274"/>
                  <a:pt x="1733888" y="124735"/>
                  <a:pt x="1703440" y="124735"/>
                </a:cubicBezTo>
                <a:close/>
                <a:moveTo>
                  <a:pt x="923555" y="124735"/>
                </a:moveTo>
                <a:cubicBezTo>
                  <a:pt x="893107" y="124735"/>
                  <a:pt x="871230" y="148274"/>
                  <a:pt x="871230" y="179362"/>
                </a:cubicBezTo>
                <a:cubicBezTo>
                  <a:pt x="871230" y="210450"/>
                  <a:pt x="892723" y="233990"/>
                  <a:pt x="923555" y="233990"/>
                </a:cubicBezTo>
                <a:cubicBezTo>
                  <a:pt x="954387" y="233990"/>
                  <a:pt x="975880" y="210450"/>
                  <a:pt x="975880" y="179362"/>
                </a:cubicBezTo>
                <a:cubicBezTo>
                  <a:pt x="975880" y="148274"/>
                  <a:pt x="954003" y="124735"/>
                  <a:pt x="923555" y="124735"/>
                </a:cubicBezTo>
                <a:close/>
                <a:moveTo>
                  <a:pt x="1991803" y="87250"/>
                </a:moveTo>
                <a:cubicBezTo>
                  <a:pt x="2016878" y="87250"/>
                  <a:pt x="2035940" y="97229"/>
                  <a:pt x="2047710" y="114756"/>
                </a:cubicBezTo>
                <a:cubicBezTo>
                  <a:pt x="2064597" y="92623"/>
                  <a:pt x="2089672" y="87250"/>
                  <a:pt x="2106815" y="87250"/>
                </a:cubicBezTo>
                <a:cubicBezTo>
                  <a:pt x="2150825" y="87250"/>
                  <a:pt x="2175900" y="117954"/>
                  <a:pt x="2175900" y="164010"/>
                </a:cubicBezTo>
                <a:lnTo>
                  <a:pt x="2175900" y="268532"/>
                </a:lnTo>
                <a:lnTo>
                  <a:pt x="2136496" y="268532"/>
                </a:lnTo>
                <a:lnTo>
                  <a:pt x="2136496" y="164650"/>
                </a:lnTo>
                <a:cubicBezTo>
                  <a:pt x="2136496" y="145332"/>
                  <a:pt x="2125366" y="124735"/>
                  <a:pt x="2099651" y="124735"/>
                </a:cubicBezTo>
                <a:cubicBezTo>
                  <a:pt x="2081740" y="124735"/>
                  <a:pt x="2067412" y="135481"/>
                  <a:pt x="2060631" y="155823"/>
                </a:cubicBezTo>
                <a:cubicBezTo>
                  <a:pt x="2061015" y="158637"/>
                  <a:pt x="2061015" y="161196"/>
                  <a:pt x="2061015" y="164010"/>
                </a:cubicBezTo>
                <a:lnTo>
                  <a:pt x="2061015" y="268532"/>
                </a:lnTo>
                <a:lnTo>
                  <a:pt x="2021611" y="268532"/>
                </a:lnTo>
                <a:lnTo>
                  <a:pt x="2021611" y="164650"/>
                </a:lnTo>
                <a:cubicBezTo>
                  <a:pt x="2021611" y="145332"/>
                  <a:pt x="2010225" y="124735"/>
                  <a:pt x="1984383" y="124735"/>
                </a:cubicBezTo>
                <a:cubicBezTo>
                  <a:pt x="1966856" y="124735"/>
                  <a:pt x="1952143" y="135481"/>
                  <a:pt x="1945747" y="155055"/>
                </a:cubicBezTo>
                <a:lnTo>
                  <a:pt x="1945619" y="155055"/>
                </a:lnTo>
                <a:lnTo>
                  <a:pt x="1945619" y="268532"/>
                </a:lnTo>
                <a:lnTo>
                  <a:pt x="1906215" y="268532"/>
                </a:lnTo>
                <a:lnTo>
                  <a:pt x="1906215" y="90065"/>
                </a:lnTo>
                <a:lnTo>
                  <a:pt x="1945619" y="90065"/>
                </a:lnTo>
                <a:lnTo>
                  <a:pt x="1945619" y="106824"/>
                </a:lnTo>
                <a:cubicBezTo>
                  <a:pt x="1957772" y="92879"/>
                  <a:pt x="1975299" y="87250"/>
                  <a:pt x="1991803" y="87250"/>
                </a:cubicBezTo>
                <a:close/>
                <a:moveTo>
                  <a:pt x="1703440" y="87250"/>
                </a:moveTo>
                <a:cubicBezTo>
                  <a:pt x="1756789" y="87250"/>
                  <a:pt x="1796192" y="127165"/>
                  <a:pt x="1796192" y="179362"/>
                </a:cubicBezTo>
                <a:cubicBezTo>
                  <a:pt x="1796192" y="231559"/>
                  <a:pt x="1756405" y="271475"/>
                  <a:pt x="1703440" y="271475"/>
                </a:cubicBezTo>
                <a:cubicBezTo>
                  <a:pt x="1650475" y="271475"/>
                  <a:pt x="1610688" y="231559"/>
                  <a:pt x="1610688" y="179362"/>
                </a:cubicBezTo>
                <a:cubicBezTo>
                  <a:pt x="1610688" y="127293"/>
                  <a:pt x="1650092" y="87250"/>
                  <a:pt x="1703440" y="87250"/>
                </a:cubicBezTo>
                <a:close/>
                <a:moveTo>
                  <a:pt x="1134134" y="87250"/>
                </a:moveTo>
                <a:cubicBezTo>
                  <a:pt x="1162792" y="87250"/>
                  <a:pt x="1186075" y="99020"/>
                  <a:pt x="1202579" y="116803"/>
                </a:cubicBezTo>
                <a:lnTo>
                  <a:pt x="1175713" y="144309"/>
                </a:lnTo>
                <a:cubicBezTo>
                  <a:pt x="1166374" y="133562"/>
                  <a:pt x="1152813" y="125374"/>
                  <a:pt x="1134134" y="125374"/>
                </a:cubicBezTo>
                <a:cubicBezTo>
                  <a:pt x="1103686" y="125374"/>
                  <a:pt x="1082193" y="148147"/>
                  <a:pt x="1082193" y="179234"/>
                </a:cubicBezTo>
                <a:cubicBezTo>
                  <a:pt x="1082193" y="210322"/>
                  <a:pt x="1103686" y="233095"/>
                  <a:pt x="1134134" y="233095"/>
                </a:cubicBezTo>
                <a:cubicBezTo>
                  <a:pt x="1152685" y="233095"/>
                  <a:pt x="1166374" y="224907"/>
                  <a:pt x="1175713" y="214160"/>
                </a:cubicBezTo>
                <a:lnTo>
                  <a:pt x="1202579" y="241666"/>
                </a:lnTo>
                <a:cubicBezTo>
                  <a:pt x="1186075" y="259577"/>
                  <a:pt x="1162792" y="271347"/>
                  <a:pt x="1134134" y="271347"/>
                </a:cubicBezTo>
                <a:cubicBezTo>
                  <a:pt x="1094411" y="271347"/>
                  <a:pt x="1062316" y="248895"/>
                  <a:pt x="1048750" y="215648"/>
                </a:cubicBezTo>
                <a:lnTo>
                  <a:pt x="1041778" y="179298"/>
                </a:lnTo>
                <a:lnTo>
                  <a:pt x="1048750" y="143003"/>
                </a:lnTo>
                <a:cubicBezTo>
                  <a:pt x="1062316" y="109774"/>
                  <a:pt x="1094411" y="87250"/>
                  <a:pt x="1134134" y="87250"/>
                </a:cubicBezTo>
                <a:close/>
                <a:moveTo>
                  <a:pt x="923555" y="87250"/>
                </a:moveTo>
                <a:cubicBezTo>
                  <a:pt x="976904" y="87250"/>
                  <a:pt x="1016307" y="127165"/>
                  <a:pt x="1016307" y="179362"/>
                </a:cubicBezTo>
                <a:cubicBezTo>
                  <a:pt x="1016307" y="231559"/>
                  <a:pt x="976520" y="271475"/>
                  <a:pt x="923555" y="271475"/>
                </a:cubicBezTo>
                <a:cubicBezTo>
                  <a:pt x="870590" y="271475"/>
                  <a:pt x="830803" y="231559"/>
                  <a:pt x="830803" y="179362"/>
                </a:cubicBezTo>
                <a:cubicBezTo>
                  <a:pt x="830803" y="127293"/>
                  <a:pt x="870207" y="87250"/>
                  <a:pt x="923555" y="87250"/>
                </a:cubicBezTo>
                <a:close/>
                <a:moveTo>
                  <a:pt x="237062" y="61024"/>
                </a:moveTo>
                <a:lnTo>
                  <a:pt x="121921" y="175781"/>
                </a:lnTo>
                <a:lnTo>
                  <a:pt x="38508" y="92752"/>
                </a:lnTo>
                <a:lnTo>
                  <a:pt x="38508" y="234375"/>
                </a:lnTo>
                <a:lnTo>
                  <a:pt x="435615" y="234375"/>
                </a:lnTo>
                <a:lnTo>
                  <a:pt x="435615" y="92880"/>
                </a:lnTo>
                <a:lnTo>
                  <a:pt x="352202" y="175909"/>
                </a:lnTo>
                <a:lnTo>
                  <a:pt x="237062" y="61152"/>
                </a:lnTo>
                <a:close/>
                <a:moveTo>
                  <a:pt x="727944" y="48231"/>
                </a:moveTo>
                <a:lnTo>
                  <a:pt x="767348" y="48231"/>
                </a:lnTo>
                <a:lnTo>
                  <a:pt x="767348" y="90193"/>
                </a:lnTo>
                <a:lnTo>
                  <a:pt x="812124" y="90193"/>
                </a:lnTo>
                <a:lnTo>
                  <a:pt x="812124" y="125119"/>
                </a:lnTo>
                <a:lnTo>
                  <a:pt x="767348" y="125119"/>
                </a:lnTo>
                <a:lnTo>
                  <a:pt x="767348" y="206101"/>
                </a:lnTo>
                <a:cubicBezTo>
                  <a:pt x="767348" y="224268"/>
                  <a:pt x="772337" y="232456"/>
                  <a:pt x="792806" y="232456"/>
                </a:cubicBezTo>
                <a:lnTo>
                  <a:pt x="812124" y="232456"/>
                </a:lnTo>
                <a:lnTo>
                  <a:pt x="812124" y="268533"/>
                </a:lnTo>
                <a:lnTo>
                  <a:pt x="782700" y="268533"/>
                </a:lnTo>
                <a:cubicBezTo>
                  <a:pt x="748285" y="268533"/>
                  <a:pt x="727944" y="248192"/>
                  <a:pt x="727944" y="214289"/>
                </a:cubicBezTo>
                <a:lnTo>
                  <a:pt x="727944" y="125119"/>
                </a:lnTo>
                <a:lnTo>
                  <a:pt x="698775" y="125119"/>
                </a:lnTo>
                <a:lnTo>
                  <a:pt x="698775" y="90193"/>
                </a:lnTo>
                <a:lnTo>
                  <a:pt x="727944" y="90193"/>
                </a:lnTo>
                <a:close/>
                <a:moveTo>
                  <a:pt x="1828303" y="19445"/>
                </a:moveTo>
                <a:lnTo>
                  <a:pt x="1867707" y="19445"/>
                </a:lnTo>
                <a:lnTo>
                  <a:pt x="1867707" y="268532"/>
                </a:lnTo>
                <a:lnTo>
                  <a:pt x="1828303" y="268532"/>
                </a:lnTo>
                <a:close/>
                <a:moveTo>
                  <a:pt x="1416484" y="19445"/>
                </a:moveTo>
                <a:lnTo>
                  <a:pt x="1455888" y="19445"/>
                </a:lnTo>
                <a:lnTo>
                  <a:pt x="1455888" y="106952"/>
                </a:lnTo>
                <a:cubicBezTo>
                  <a:pt x="1468425" y="93391"/>
                  <a:pt x="1487487" y="87378"/>
                  <a:pt x="1506038" y="87378"/>
                </a:cubicBezTo>
                <a:cubicBezTo>
                  <a:pt x="1550431" y="87378"/>
                  <a:pt x="1578832" y="118082"/>
                  <a:pt x="1578832" y="164138"/>
                </a:cubicBezTo>
                <a:lnTo>
                  <a:pt x="1578832" y="268660"/>
                </a:lnTo>
                <a:lnTo>
                  <a:pt x="1539429" y="268660"/>
                </a:lnTo>
                <a:lnTo>
                  <a:pt x="1539429" y="164778"/>
                </a:lnTo>
                <a:cubicBezTo>
                  <a:pt x="1539429" y="145460"/>
                  <a:pt x="1525100" y="124863"/>
                  <a:pt x="1498618" y="124863"/>
                </a:cubicBezTo>
                <a:cubicBezTo>
                  <a:pt x="1478276" y="124863"/>
                  <a:pt x="1462796" y="135609"/>
                  <a:pt x="1456016" y="156206"/>
                </a:cubicBezTo>
                <a:lnTo>
                  <a:pt x="1455888" y="156078"/>
                </a:lnTo>
                <a:lnTo>
                  <a:pt x="1455888" y="268532"/>
                </a:lnTo>
                <a:lnTo>
                  <a:pt x="1416484" y="268532"/>
                </a:lnTo>
                <a:close/>
                <a:moveTo>
                  <a:pt x="1231236" y="19445"/>
                </a:moveTo>
                <a:lnTo>
                  <a:pt x="1270640" y="19445"/>
                </a:lnTo>
                <a:lnTo>
                  <a:pt x="1270640" y="170791"/>
                </a:lnTo>
                <a:lnTo>
                  <a:pt x="1342283" y="90065"/>
                </a:lnTo>
                <a:lnTo>
                  <a:pt x="1388851" y="90065"/>
                </a:lnTo>
                <a:lnTo>
                  <a:pt x="1314393" y="174629"/>
                </a:lnTo>
                <a:lnTo>
                  <a:pt x="1397806" y="268532"/>
                </a:lnTo>
                <a:lnTo>
                  <a:pt x="1349447" y="268532"/>
                </a:lnTo>
                <a:lnTo>
                  <a:pt x="1270640" y="179362"/>
                </a:lnTo>
                <a:lnTo>
                  <a:pt x="1270640" y="268532"/>
                </a:lnTo>
                <a:lnTo>
                  <a:pt x="1231236" y="268532"/>
                </a:lnTo>
                <a:close/>
                <a:moveTo>
                  <a:pt x="615746" y="16375"/>
                </a:moveTo>
                <a:cubicBezTo>
                  <a:pt x="644659" y="16375"/>
                  <a:pt x="667559" y="26226"/>
                  <a:pt x="685853" y="47975"/>
                </a:cubicBezTo>
                <a:lnTo>
                  <a:pt x="657708" y="77144"/>
                </a:lnTo>
                <a:cubicBezTo>
                  <a:pt x="644659" y="61664"/>
                  <a:pt x="633400" y="55011"/>
                  <a:pt x="615362" y="55011"/>
                </a:cubicBezTo>
                <a:cubicBezTo>
                  <a:pt x="598474" y="55011"/>
                  <a:pt x="582227" y="64862"/>
                  <a:pt x="582227" y="82005"/>
                </a:cubicBezTo>
                <a:cubicBezTo>
                  <a:pt x="582227" y="98125"/>
                  <a:pt x="593485" y="109767"/>
                  <a:pt x="618560" y="120257"/>
                </a:cubicBezTo>
                <a:lnTo>
                  <a:pt x="637878" y="128957"/>
                </a:lnTo>
                <a:cubicBezTo>
                  <a:pt x="672036" y="143669"/>
                  <a:pt x="695320" y="165418"/>
                  <a:pt x="695320" y="200216"/>
                </a:cubicBezTo>
                <a:cubicBezTo>
                  <a:pt x="695320" y="242306"/>
                  <a:pt x="663977" y="271091"/>
                  <a:pt x="615746" y="271091"/>
                </a:cubicBezTo>
                <a:cubicBezTo>
                  <a:pt x="596876" y="271091"/>
                  <a:pt x="579764" y="266870"/>
                  <a:pt x="565404" y="259449"/>
                </a:cubicBezTo>
                <a:lnTo>
                  <a:pt x="531773" y="228806"/>
                </a:lnTo>
                <a:lnTo>
                  <a:pt x="562653" y="202903"/>
                </a:lnTo>
                <a:cubicBezTo>
                  <a:pt x="574295" y="218639"/>
                  <a:pt x="593613" y="232711"/>
                  <a:pt x="615490" y="232711"/>
                </a:cubicBezTo>
                <a:cubicBezTo>
                  <a:pt x="639797" y="232711"/>
                  <a:pt x="653870" y="221837"/>
                  <a:pt x="653870" y="203926"/>
                </a:cubicBezTo>
                <a:cubicBezTo>
                  <a:pt x="653870" y="186015"/>
                  <a:pt x="642228" y="174501"/>
                  <a:pt x="617537" y="163499"/>
                </a:cubicBezTo>
                <a:lnTo>
                  <a:pt x="597835" y="155055"/>
                </a:lnTo>
                <a:cubicBezTo>
                  <a:pt x="560094" y="138552"/>
                  <a:pt x="541416" y="114628"/>
                  <a:pt x="541416" y="82389"/>
                </a:cubicBezTo>
                <a:cubicBezTo>
                  <a:pt x="541416" y="42346"/>
                  <a:pt x="577749" y="16375"/>
                  <a:pt x="615746" y="16375"/>
                </a:cubicBezTo>
                <a:close/>
                <a:moveTo>
                  <a:pt x="0" y="0"/>
                </a:moveTo>
                <a:lnTo>
                  <a:pt x="121921" y="121409"/>
                </a:lnTo>
                <a:lnTo>
                  <a:pt x="237062" y="6780"/>
                </a:lnTo>
                <a:lnTo>
                  <a:pt x="352202" y="121537"/>
                </a:lnTo>
                <a:lnTo>
                  <a:pt x="474123" y="0"/>
                </a:lnTo>
                <a:lnTo>
                  <a:pt x="474123" y="271348"/>
                </a:lnTo>
                <a:lnTo>
                  <a:pt x="0" y="271348"/>
                </a:lnTo>
                <a:close/>
              </a:path>
            </a:pathLst>
          </a:custGeom>
          <a:solidFill>
            <a:srgbClr val="FFFFFF"/>
          </a:solidFill>
          <a:ln w="12775" cap="flat">
            <a:noFill/>
            <a:prstDash val="solid"/>
            <a:miter/>
          </a:ln>
        </p:spPr>
        <p:txBody>
          <a:bodyPr rtlCol="0" anchor="ctr"/>
          <a:lstStyle/>
          <a:p>
            <a:endParaRPr lang="sv-SE" dirty="0"/>
          </a:p>
        </p:txBody>
      </p:sp>
      <p:sp>
        <p:nvSpPr>
          <p:cNvPr id="13" name="textruta 12">
            <a:extLst>
              <a:ext uri="{FF2B5EF4-FFF2-40B4-BE49-F238E27FC236}">
                <a16:creationId xmlns:a16="http://schemas.microsoft.com/office/drawing/2014/main" id="{24629427-4265-A500-D757-7235DDC0F792}"/>
              </a:ext>
            </a:extLst>
          </p:cNvPr>
          <p:cNvSpPr txBox="1"/>
          <p:nvPr userDrawn="1"/>
        </p:nvSpPr>
        <p:spPr>
          <a:xfrm>
            <a:off x="976244" y="5626381"/>
            <a:ext cx="2535951" cy="215444"/>
          </a:xfrm>
          <a:prstGeom prst="rect">
            <a:avLst/>
          </a:prstGeom>
          <a:noFill/>
        </p:spPr>
        <p:txBody>
          <a:bodyPr wrap="none" lIns="0" tIns="0" rIns="0" bIns="0" rtlCol="0">
            <a:spAutoFit/>
          </a:bodyPr>
          <a:lstStyle/>
          <a:p>
            <a:pPr algn="l"/>
            <a:r>
              <a:rPr lang="sv-SE" sz="1400" b="1" dirty="0">
                <a:solidFill>
                  <a:schemeClr val="bg1"/>
                </a:solidFill>
              </a:rPr>
              <a:t>Stockholm Business Region</a:t>
            </a:r>
          </a:p>
        </p:txBody>
      </p:sp>
      <p:sp>
        <p:nvSpPr>
          <p:cNvPr id="14" name="textruta 13">
            <a:extLst>
              <a:ext uri="{FF2B5EF4-FFF2-40B4-BE49-F238E27FC236}">
                <a16:creationId xmlns:a16="http://schemas.microsoft.com/office/drawing/2014/main" id="{4E45BE91-1D20-1CC0-075B-37B2CC74C395}"/>
              </a:ext>
            </a:extLst>
          </p:cNvPr>
          <p:cNvSpPr txBox="1"/>
          <p:nvPr userDrawn="1"/>
        </p:nvSpPr>
        <p:spPr>
          <a:xfrm>
            <a:off x="976244" y="6131906"/>
            <a:ext cx="4458336" cy="215444"/>
          </a:xfrm>
          <a:prstGeom prst="rect">
            <a:avLst/>
          </a:prstGeom>
          <a:noFill/>
        </p:spPr>
        <p:txBody>
          <a:bodyPr wrap="none" lIns="0" tIns="0" rIns="0" bIns="0" rtlCol="0">
            <a:spAutoFit/>
          </a:bodyPr>
          <a:lstStyle/>
          <a:p>
            <a:pPr algn="l"/>
            <a:r>
              <a:rPr lang="sv-SE" sz="1400" b="1" dirty="0">
                <a:solidFill>
                  <a:schemeClr val="bg1"/>
                </a:solidFill>
              </a:rPr>
              <a:t>Stockholm Business Region </a:t>
            </a:r>
            <a:r>
              <a:rPr lang="sv-SE" sz="1400" b="0" dirty="0">
                <a:solidFill>
                  <a:schemeClr val="bg1"/>
                </a:solidFill>
              </a:rPr>
              <a:t>and </a:t>
            </a:r>
            <a:r>
              <a:rPr lang="sv-SE" sz="1400" b="1" dirty="0">
                <a:solidFill>
                  <a:schemeClr val="bg1"/>
                </a:solidFill>
              </a:rPr>
              <a:t>Visit Stockholm</a:t>
            </a:r>
          </a:p>
        </p:txBody>
      </p:sp>
      <p:sp>
        <p:nvSpPr>
          <p:cNvPr id="15" name="textruta 14">
            <a:extLst>
              <a:ext uri="{FF2B5EF4-FFF2-40B4-BE49-F238E27FC236}">
                <a16:creationId xmlns:a16="http://schemas.microsoft.com/office/drawing/2014/main" id="{7442D1BC-3BF9-137E-B145-09B50E87CEBE}"/>
              </a:ext>
            </a:extLst>
          </p:cNvPr>
          <p:cNvSpPr txBox="1"/>
          <p:nvPr userDrawn="1"/>
        </p:nvSpPr>
        <p:spPr>
          <a:xfrm>
            <a:off x="481496" y="1990868"/>
            <a:ext cx="1401025" cy="107722"/>
          </a:xfrm>
          <a:prstGeom prst="rect">
            <a:avLst/>
          </a:prstGeom>
          <a:noFill/>
        </p:spPr>
        <p:txBody>
          <a:bodyPr wrap="none" lIns="0" tIns="0" rIns="0" bIns="0" rtlCol="0">
            <a:spAutoFit/>
          </a:bodyPr>
          <a:lstStyle/>
          <a:p>
            <a:pPr algn="l"/>
            <a:r>
              <a:rPr lang="sv-SE" sz="700" b="1" dirty="0">
                <a:solidFill>
                  <a:schemeClr val="bg1"/>
                </a:solidFill>
              </a:rPr>
              <a:t>stockholmbusinessregion.com</a:t>
            </a:r>
          </a:p>
        </p:txBody>
      </p:sp>
      <p:sp>
        <p:nvSpPr>
          <p:cNvPr id="16" name="textruta 15">
            <a:extLst>
              <a:ext uri="{FF2B5EF4-FFF2-40B4-BE49-F238E27FC236}">
                <a16:creationId xmlns:a16="http://schemas.microsoft.com/office/drawing/2014/main" id="{5A094028-94DA-9A05-2F8E-C2798A9308F1}"/>
              </a:ext>
            </a:extLst>
          </p:cNvPr>
          <p:cNvSpPr txBox="1"/>
          <p:nvPr userDrawn="1"/>
        </p:nvSpPr>
        <p:spPr>
          <a:xfrm>
            <a:off x="2782887" y="1990868"/>
            <a:ext cx="923330" cy="107722"/>
          </a:xfrm>
          <a:prstGeom prst="rect">
            <a:avLst/>
          </a:prstGeom>
          <a:noFill/>
        </p:spPr>
        <p:txBody>
          <a:bodyPr wrap="none" lIns="0" tIns="0" rIns="0" bIns="0" rtlCol="0">
            <a:spAutoFit/>
          </a:bodyPr>
          <a:lstStyle/>
          <a:p>
            <a:pPr algn="l"/>
            <a:r>
              <a:rPr lang="sv-SE" sz="700" b="1" dirty="0">
                <a:solidFill>
                  <a:schemeClr val="bg1"/>
                </a:solidFill>
              </a:rPr>
              <a:t>visitstockholm.com</a:t>
            </a:r>
          </a:p>
        </p:txBody>
      </p:sp>
      <p:sp>
        <p:nvSpPr>
          <p:cNvPr id="17" name="textruta 16">
            <a:extLst>
              <a:ext uri="{FF2B5EF4-FFF2-40B4-BE49-F238E27FC236}">
                <a16:creationId xmlns:a16="http://schemas.microsoft.com/office/drawing/2014/main" id="{43519332-D811-2A48-3620-8D8A28C73035}"/>
              </a:ext>
            </a:extLst>
          </p:cNvPr>
          <p:cNvSpPr txBox="1"/>
          <p:nvPr userDrawn="1"/>
        </p:nvSpPr>
        <p:spPr>
          <a:xfrm>
            <a:off x="4906468" y="1990868"/>
            <a:ext cx="884858" cy="107722"/>
          </a:xfrm>
          <a:prstGeom prst="rect">
            <a:avLst/>
          </a:prstGeom>
          <a:noFill/>
        </p:spPr>
        <p:txBody>
          <a:bodyPr wrap="none" lIns="0" tIns="0" rIns="0" bIns="0" rtlCol="0">
            <a:spAutoFit/>
          </a:bodyPr>
          <a:lstStyle/>
          <a:p>
            <a:pPr algn="l"/>
            <a:r>
              <a:rPr lang="sv-SE" sz="700" b="1" dirty="0" err="1">
                <a:solidFill>
                  <a:schemeClr val="bg1"/>
                </a:solidFill>
              </a:rPr>
              <a:t>start.stockholm</a:t>
            </a:r>
            <a:r>
              <a:rPr lang="sv-SE" sz="700" b="1" dirty="0">
                <a:solidFill>
                  <a:schemeClr val="bg1"/>
                </a:solidFill>
              </a:rPr>
              <a:t>/en</a:t>
            </a:r>
          </a:p>
        </p:txBody>
      </p:sp>
      <p:pic>
        <p:nvPicPr>
          <p:cNvPr id="25" name="Bildobjekt 24" descr="En bild som visar skärmbild, mönster, svart och vit, kvadrat&#10;&#10;AI-genererat innehåll kan vara felaktigt.">
            <a:extLst>
              <a:ext uri="{FF2B5EF4-FFF2-40B4-BE49-F238E27FC236}">
                <a16:creationId xmlns:a16="http://schemas.microsoft.com/office/drawing/2014/main" id="{AB56C411-3DF4-436E-FA0D-620B36A6E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3709" y="519484"/>
            <a:ext cx="1276599" cy="1269089"/>
          </a:xfrm>
          <a:prstGeom prst="rect">
            <a:avLst/>
          </a:prstGeom>
        </p:spPr>
      </p:pic>
      <p:pic>
        <p:nvPicPr>
          <p:cNvPr id="27" name="Bildobjekt 26" descr="En bild som visar skärmbild, mönster, svart och vit, kvadrat&#10;&#10;AI-genererat innehåll kan vara felaktigt.">
            <a:extLst>
              <a:ext uri="{FF2B5EF4-FFF2-40B4-BE49-F238E27FC236}">
                <a16:creationId xmlns:a16="http://schemas.microsoft.com/office/drawing/2014/main" id="{5D9C81EC-D105-72E2-F8B1-F52DDF6F65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5714" y="522288"/>
            <a:ext cx="1297677" cy="1297677"/>
          </a:xfrm>
          <a:prstGeom prst="rect">
            <a:avLst/>
          </a:prstGeom>
        </p:spPr>
      </p:pic>
      <p:pic>
        <p:nvPicPr>
          <p:cNvPr id="29" name="Bildobjekt 28" descr="En bild som visar skärmbild, mönster, svart och vit, cirkel&#10;&#10;AI-genererat innehåll kan vara felaktigt.">
            <a:extLst>
              <a:ext uri="{FF2B5EF4-FFF2-40B4-BE49-F238E27FC236}">
                <a16:creationId xmlns:a16="http://schemas.microsoft.com/office/drawing/2014/main" id="{6B4F3AE6-3C12-B71C-A841-85018A789F0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700059" y="519485"/>
            <a:ext cx="1297677" cy="1305356"/>
          </a:xfrm>
          <a:prstGeom prst="rect">
            <a:avLst/>
          </a:prstGeom>
        </p:spPr>
      </p:pic>
      <p:pic>
        <p:nvPicPr>
          <p:cNvPr id="35" name="Bild 34">
            <a:extLst>
              <a:ext uri="{FF2B5EF4-FFF2-40B4-BE49-F238E27FC236}">
                <a16:creationId xmlns:a16="http://schemas.microsoft.com/office/drawing/2014/main" id="{B7ED0FF8-612D-8FE1-462C-036EA93E59E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47784" y="5582350"/>
            <a:ext cx="303506" cy="303506"/>
          </a:xfrm>
          <a:prstGeom prst="rect">
            <a:avLst/>
          </a:prstGeom>
        </p:spPr>
      </p:pic>
      <p:grpSp>
        <p:nvGrpSpPr>
          <p:cNvPr id="42" name="Grupp 41">
            <a:extLst>
              <a:ext uri="{FF2B5EF4-FFF2-40B4-BE49-F238E27FC236}">
                <a16:creationId xmlns:a16="http://schemas.microsoft.com/office/drawing/2014/main" id="{8AFD11AC-85EB-B080-5D56-E9A01A627D7A}"/>
              </a:ext>
            </a:extLst>
          </p:cNvPr>
          <p:cNvGrpSpPr/>
          <p:nvPr userDrawn="1"/>
        </p:nvGrpSpPr>
        <p:grpSpPr>
          <a:xfrm>
            <a:off x="550911" y="6085952"/>
            <a:ext cx="302400" cy="302400"/>
            <a:chOff x="555328" y="5979939"/>
            <a:chExt cx="283036" cy="283036"/>
          </a:xfrm>
        </p:grpSpPr>
        <p:sp>
          <p:nvSpPr>
            <p:cNvPr id="39" name="Frihandsfigur: Form 38">
              <a:extLst>
                <a:ext uri="{FF2B5EF4-FFF2-40B4-BE49-F238E27FC236}">
                  <a16:creationId xmlns:a16="http://schemas.microsoft.com/office/drawing/2014/main" id="{A512D9BC-7D35-A299-F2B8-CE1519902779}"/>
                </a:ext>
              </a:extLst>
            </p:cNvPr>
            <p:cNvSpPr/>
            <p:nvPr/>
          </p:nvSpPr>
          <p:spPr>
            <a:xfrm>
              <a:off x="555328" y="5979939"/>
              <a:ext cx="283036" cy="283036"/>
            </a:xfrm>
            <a:custGeom>
              <a:avLst/>
              <a:gdLst>
                <a:gd name="connsiteX0" fmla="*/ 141518 w 283036"/>
                <a:gd name="connsiteY0" fmla="*/ 0 h 283036"/>
                <a:gd name="connsiteX1" fmla="*/ 0 w 283036"/>
                <a:gd name="connsiteY1" fmla="*/ 141518 h 283036"/>
                <a:gd name="connsiteX2" fmla="*/ 141518 w 283036"/>
                <a:gd name="connsiteY2" fmla="*/ 283036 h 283036"/>
                <a:gd name="connsiteX3" fmla="*/ 283036 w 283036"/>
                <a:gd name="connsiteY3" fmla="*/ 141518 h 283036"/>
                <a:gd name="connsiteX4" fmla="*/ 141518 w 283036"/>
                <a:gd name="connsiteY4" fmla="*/ 0 h 283036"/>
                <a:gd name="connsiteX5" fmla="*/ 234070 w 283036"/>
                <a:gd name="connsiteY5" fmla="*/ 188332 h 283036"/>
                <a:gd name="connsiteX6" fmla="*/ 188870 w 283036"/>
                <a:gd name="connsiteY6" fmla="*/ 233532 h 283036"/>
                <a:gd name="connsiteX7" fmla="*/ 96318 w 283036"/>
                <a:gd name="connsiteY7" fmla="*/ 233532 h 283036"/>
                <a:gd name="connsiteX8" fmla="*/ 51119 w 283036"/>
                <a:gd name="connsiteY8" fmla="*/ 188332 h 283036"/>
                <a:gd name="connsiteX9" fmla="*/ 51119 w 283036"/>
                <a:gd name="connsiteY9" fmla="*/ 95780 h 283036"/>
                <a:gd name="connsiteX10" fmla="*/ 96318 w 283036"/>
                <a:gd name="connsiteY10" fmla="*/ 50581 h 283036"/>
                <a:gd name="connsiteX11" fmla="*/ 188870 w 283036"/>
                <a:gd name="connsiteY11" fmla="*/ 50581 h 283036"/>
                <a:gd name="connsiteX12" fmla="*/ 234070 w 283036"/>
                <a:gd name="connsiteY12" fmla="*/ 95780 h 283036"/>
                <a:gd name="connsiteX13" fmla="*/ 234070 w 283036"/>
                <a:gd name="connsiteY13" fmla="*/ 188332 h 28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3036" h="283036">
                  <a:moveTo>
                    <a:pt x="141518" y="0"/>
                  </a:moveTo>
                  <a:cubicBezTo>
                    <a:pt x="63495" y="0"/>
                    <a:pt x="0" y="63495"/>
                    <a:pt x="0" y="141518"/>
                  </a:cubicBezTo>
                  <a:cubicBezTo>
                    <a:pt x="0" y="219541"/>
                    <a:pt x="63495" y="283036"/>
                    <a:pt x="141518" y="283036"/>
                  </a:cubicBezTo>
                  <a:cubicBezTo>
                    <a:pt x="219541" y="283036"/>
                    <a:pt x="283036" y="219541"/>
                    <a:pt x="283036" y="141518"/>
                  </a:cubicBezTo>
                  <a:cubicBezTo>
                    <a:pt x="283036" y="63495"/>
                    <a:pt x="219541" y="0"/>
                    <a:pt x="141518" y="0"/>
                  </a:cubicBezTo>
                  <a:close/>
                  <a:moveTo>
                    <a:pt x="234070" y="188332"/>
                  </a:moveTo>
                  <a:cubicBezTo>
                    <a:pt x="234070" y="213084"/>
                    <a:pt x="213622" y="233532"/>
                    <a:pt x="188870" y="233532"/>
                  </a:cubicBezTo>
                  <a:lnTo>
                    <a:pt x="96318" y="233532"/>
                  </a:lnTo>
                  <a:cubicBezTo>
                    <a:pt x="71566" y="233532"/>
                    <a:pt x="51119" y="213084"/>
                    <a:pt x="51119" y="188332"/>
                  </a:cubicBezTo>
                  <a:lnTo>
                    <a:pt x="51119" y="95780"/>
                  </a:lnTo>
                  <a:cubicBezTo>
                    <a:pt x="51119" y="71028"/>
                    <a:pt x="71566" y="50581"/>
                    <a:pt x="96318" y="50581"/>
                  </a:cubicBezTo>
                  <a:lnTo>
                    <a:pt x="188870" y="50581"/>
                  </a:lnTo>
                  <a:cubicBezTo>
                    <a:pt x="213622" y="50581"/>
                    <a:pt x="234070" y="71028"/>
                    <a:pt x="234070" y="95780"/>
                  </a:cubicBezTo>
                  <a:lnTo>
                    <a:pt x="234070" y="188332"/>
                  </a:lnTo>
                  <a:close/>
                </a:path>
              </a:pathLst>
            </a:custGeom>
            <a:solidFill>
              <a:srgbClr val="FFFFFF"/>
            </a:solidFill>
            <a:ln w="5379" cap="flat">
              <a:noFill/>
              <a:prstDash val="solid"/>
              <a:miter/>
            </a:ln>
          </p:spPr>
          <p:txBody>
            <a:bodyPr rtlCol="0" anchor="ctr"/>
            <a:lstStyle/>
            <a:p>
              <a:endParaRPr lang="sv-SE"/>
            </a:p>
          </p:txBody>
        </p:sp>
        <p:sp>
          <p:nvSpPr>
            <p:cNvPr id="40" name="Frihandsfigur: Form 39">
              <a:extLst>
                <a:ext uri="{FF2B5EF4-FFF2-40B4-BE49-F238E27FC236}">
                  <a16:creationId xmlns:a16="http://schemas.microsoft.com/office/drawing/2014/main" id="{A9A0DD89-A158-C588-F11A-2DA186795FBF}"/>
                </a:ext>
              </a:extLst>
            </p:cNvPr>
            <p:cNvSpPr/>
            <p:nvPr/>
          </p:nvSpPr>
          <p:spPr>
            <a:xfrm>
              <a:off x="661870" y="6086481"/>
              <a:ext cx="71028" cy="71028"/>
            </a:xfrm>
            <a:custGeom>
              <a:avLst/>
              <a:gdLst>
                <a:gd name="connsiteX0" fmla="*/ 71028 w 71028"/>
                <a:gd name="connsiteY0" fmla="*/ 35514 h 71028"/>
                <a:gd name="connsiteX1" fmla="*/ 35514 w 71028"/>
                <a:gd name="connsiteY1" fmla="*/ 71028 h 71028"/>
                <a:gd name="connsiteX2" fmla="*/ 0 w 71028"/>
                <a:gd name="connsiteY2" fmla="*/ 35514 h 71028"/>
                <a:gd name="connsiteX3" fmla="*/ 35514 w 71028"/>
                <a:gd name="connsiteY3" fmla="*/ 0 h 71028"/>
                <a:gd name="connsiteX4" fmla="*/ 71028 w 71028"/>
                <a:gd name="connsiteY4" fmla="*/ 35514 h 71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8" h="71028">
                  <a:moveTo>
                    <a:pt x="71028" y="35514"/>
                  </a:moveTo>
                  <a:cubicBezTo>
                    <a:pt x="71028" y="55128"/>
                    <a:pt x="55128" y="71028"/>
                    <a:pt x="35514" y="71028"/>
                  </a:cubicBezTo>
                  <a:cubicBezTo>
                    <a:pt x="15900" y="71028"/>
                    <a:pt x="0" y="55128"/>
                    <a:pt x="0" y="35514"/>
                  </a:cubicBezTo>
                  <a:cubicBezTo>
                    <a:pt x="0" y="15900"/>
                    <a:pt x="15900" y="0"/>
                    <a:pt x="35514" y="0"/>
                  </a:cubicBezTo>
                  <a:cubicBezTo>
                    <a:pt x="55128" y="0"/>
                    <a:pt x="71028" y="15900"/>
                    <a:pt x="71028" y="35514"/>
                  </a:cubicBezTo>
                  <a:close/>
                </a:path>
              </a:pathLst>
            </a:custGeom>
            <a:solidFill>
              <a:srgbClr val="FFFFFF"/>
            </a:solidFill>
            <a:ln w="5379" cap="flat">
              <a:noFill/>
              <a:prstDash val="solid"/>
              <a:miter/>
            </a:ln>
          </p:spPr>
          <p:txBody>
            <a:bodyPr rtlCol="0" anchor="ctr"/>
            <a:lstStyle/>
            <a:p>
              <a:endParaRPr lang="sv-SE"/>
            </a:p>
          </p:txBody>
        </p:sp>
        <p:sp>
          <p:nvSpPr>
            <p:cNvPr id="41" name="Frihandsfigur: Form 40">
              <a:extLst>
                <a:ext uri="{FF2B5EF4-FFF2-40B4-BE49-F238E27FC236}">
                  <a16:creationId xmlns:a16="http://schemas.microsoft.com/office/drawing/2014/main" id="{2A176D6A-C79C-9669-AF3A-1ADE4A3E0A22}"/>
                </a:ext>
              </a:extLst>
            </p:cNvPr>
            <p:cNvSpPr/>
            <p:nvPr/>
          </p:nvSpPr>
          <p:spPr>
            <a:xfrm>
              <a:off x="619361" y="6043972"/>
              <a:ext cx="156046" cy="156046"/>
            </a:xfrm>
            <a:custGeom>
              <a:avLst/>
              <a:gdLst>
                <a:gd name="connsiteX0" fmla="*/ 124299 w 156046"/>
                <a:gd name="connsiteY0" fmla="*/ 0 h 156046"/>
                <a:gd name="connsiteX1" fmla="*/ 31747 w 156046"/>
                <a:gd name="connsiteY1" fmla="*/ 0 h 156046"/>
                <a:gd name="connsiteX2" fmla="*/ 0 w 156046"/>
                <a:gd name="connsiteY2" fmla="*/ 31747 h 156046"/>
                <a:gd name="connsiteX3" fmla="*/ 0 w 156046"/>
                <a:gd name="connsiteY3" fmla="*/ 124299 h 156046"/>
                <a:gd name="connsiteX4" fmla="*/ 31747 w 156046"/>
                <a:gd name="connsiteY4" fmla="*/ 156047 h 156046"/>
                <a:gd name="connsiteX5" fmla="*/ 124299 w 156046"/>
                <a:gd name="connsiteY5" fmla="*/ 156047 h 156046"/>
                <a:gd name="connsiteX6" fmla="*/ 156047 w 156046"/>
                <a:gd name="connsiteY6" fmla="*/ 124299 h 156046"/>
                <a:gd name="connsiteX7" fmla="*/ 156047 w 156046"/>
                <a:gd name="connsiteY7" fmla="*/ 31747 h 156046"/>
                <a:gd name="connsiteX8" fmla="*/ 124299 w 156046"/>
                <a:gd name="connsiteY8" fmla="*/ 0 h 156046"/>
                <a:gd name="connsiteX9" fmla="*/ 78023 w 156046"/>
                <a:gd name="connsiteY9" fmla="*/ 127528 h 156046"/>
                <a:gd name="connsiteX10" fmla="*/ 28519 w 156046"/>
                <a:gd name="connsiteY10" fmla="*/ 78023 h 156046"/>
                <a:gd name="connsiteX11" fmla="*/ 78023 w 156046"/>
                <a:gd name="connsiteY11" fmla="*/ 28519 h 156046"/>
                <a:gd name="connsiteX12" fmla="*/ 127528 w 156046"/>
                <a:gd name="connsiteY12" fmla="*/ 78023 h 156046"/>
                <a:gd name="connsiteX13" fmla="*/ 78023 w 156046"/>
                <a:gd name="connsiteY13" fmla="*/ 127528 h 156046"/>
                <a:gd name="connsiteX14" fmla="*/ 129142 w 156046"/>
                <a:gd name="connsiteY14" fmla="*/ 33900 h 156046"/>
                <a:gd name="connsiteX15" fmla="*/ 121609 w 156046"/>
                <a:gd name="connsiteY15" fmla="*/ 26367 h 156046"/>
                <a:gd name="connsiteX16" fmla="*/ 129142 w 156046"/>
                <a:gd name="connsiteY16" fmla="*/ 18833 h 156046"/>
                <a:gd name="connsiteX17" fmla="*/ 136675 w 156046"/>
                <a:gd name="connsiteY17" fmla="*/ 26367 h 156046"/>
                <a:gd name="connsiteX18" fmla="*/ 129142 w 156046"/>
                <a:gd name="connsiteY18" fmla="*/ 33900 h 15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046" h="156046">
                  <a:moveTo>
                    <a:pt x="124299" y="0"/>
                  </a:moveTo>
                  <a:lnTo>
                    <a:pt x="31747" y="0"/>
                  </a:lnTo>
                  <a:cubicBezTo>
                    <a:pt x="14528" y="0"/>
                    <a:pt x="0" y="13990"/>
                    <a:pt x="0" y="31747"/>
                  </a:cubicBezTo>
                  <a:lnTo>
                    <a:pt x="0" y="124299"/>
                  </a:lnTo>
                  <a:cubicBezTo>
                    <a:pt x="0" y="141518"/>
                    <a:pt x="13990" y="156047"/>
                    <a:pt x="31747" y="156047"/>
                  </a:cubicBezTo>
                  <a:lnTo>
                    <a:pt x="124299" y="156047"/>
                  </a:lnTo>
                  <a:cubicBezTo>
                    <a:pt x="141518" y="156047"/>
                    <a:pt x="156047" y="142056"/>
                    <a:pt x="156047" y="124299"/>
                  </a:cubicBezTo>
                  <a:lnTo>
                    <a:pt x="156047" y="31747"/>
                  </a:lnTo>
                  <a:cubicBezTo>
                    <a:pt x="156047" y="14528"/>
                    <a:pt x="142056" y="0"/>
                    <a:pt x="124299" y="0"/>
                  </a:cubicBezTo>
                  <a:close/>
                  <a:moveTo>
                    <a:pt x="78023" y="127528"/>
                  </a:moveTo>
                  <a:cubicBezTo>
                    <a:pt x="50581" y="127528"/>
                    <a:pt x="28519" y="105466"/>
                    <a:pt x="28519" y="78023"/>
                  </a:cubicBezTo>
                  <a:cubicBezTo>
                    <a:pt x="28519" y="50581"/>
                    <a:pt x="50581" y="28519"/>
                    <a:pt x="78023" y="28519"/>
                  </a:cubicBezTo>
                  <a:cubicBezTo>
                    <a:pt x="105466" y="28519"/>
                    <a:pt x="127528" y="50581"/>
                    <a:pt x="127528" y="78023"/>
                  </a:cubicBezTo>
                  <a:cubicBezTo>
                    <a:pt x="127528" y="105466"/>
                    <a:pt x="105466" y="127528"/>
                    <a:pt x="78023" y="127528"/>
                  </a:cubicBezTo>
                  <a:close/>
                  <a:moveTo>
                    <a:pt x="129142" y="33900"/>
                  </a:moveTo>
                  <a:cubicBezTo>
                    <a:pt x="124837" y="33900"/>
                    <a:pt x="121609" y="30671"/>
                    <a:pt x="121609" y="26367"/>
                  </a:cubicBezTo>
                  <a:cubicBezTo>
                    <a:pt x="121609" y="22062"/>
                    <a:pt x="124837" y="18833"/>
                    <a:pt x="129142" y="18833"/>
                  </a:cubicBezTo>
                  <a:cubicBezTo>
                    <a:pt x="133447" y="18833"/>
                    <a:pt x="136675" y="22062"/>
                    <a:pt x="136675" y="26367"/>
                  </a:cubicBezTo>
                  <a:cubicBezTo>
                    <a:pt x="136675" y="30671"/>
                    <a:pt x="133447" y="33900"/>
                    <a:pt x="129142" y="33900"/>
                  </a:cubicBezTo>
                  <a:close/>
                </a:path>
              </a:pathLst>
            </a:custGeom>
            <a:solidFill>
              <a:srgbClr val="FFFFFF"/>
            </a:solidFill>
            <a:ln w="5379" cap="flat">
              <a:noFill/>
              <a:prstDash val="solid"/>
              <a:miter/>
            </a:ln>
          </p:spPr>
          <p:txBody>
            <a:bodyPr rtlCol="0" anchor="ctr"/>
            <a:lstStyle/>
            <a:p>
              <a:endParaRPr lang="sv-SE"/>
            </a:p>
          </p:txBody>
        </p:sp>
      </p:grpSp>
    </p:spTree>
    <p:extLst>
      <p:ext uri="{BB962C8B-B14F-4D97-AF65-F5344CB8AC3E}">
        <p14:creationId xmlns:p14="http://schemas.microsoft.com/office/powerpoint/2010/main" val="18978133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lutsida 3">
    <p:bg>
      <p:bgPr>
        <a:solidFill>
          <a:schemeClr val="tx1"/>
        </a:solidFill>
        <a:effectLst/>
      </p:bgPr>
    </p:bg>
    <p:spTree>
      <p:nvGrpSpPr>
        <p:cNvPr id="1" name=""/>
        <p:cNvGrpSpPr/>
        <p:nvPr/>
      </p:nvGrpSpPr>
      <p:grpSpPr>
        <a:xfrm>
          <a:off x="0" y="0"/>
          <a:ext cx="0" cy="0"/>
          <a:chOff x="0" y="0"/>
          <a:chExt cx="0" cy="0"/>
        </a:xfrm>
      </p:grpSpPr>
      <p:sp>
        <p:nvSpPr>
          <p:cNvPr id="9" name="Frihandsfigur: Form 8">
            <a:extLst>
              <a:ext uri="{FF2B5EF4-FFF2-40B4-BE49-F238E27FC236}">
                <a16:creationId xmlns:a16="http://schemas.microsoft.com/office/drawing/2014/main" id="{80A9C698-FFC8-B318-A962-E08863DA61E3}"/>
              </a:ext>
            </a:extLst>
          </p:cNvPr>
          <p:cNvSpPr/>
          <p:nvPr userDrawn="1"/>
        </p:nvSpPr>
        <p:spPr>
          <a:xfrm>
            <a:off x="9483476" y="5814355"/>
            <a:ext cx="2175900" cy="530541"/>
          </a:xfrm>
          <a:custGeom>
            <a:avLst/>
            <a:gdLst>
              <a:gd name="connsiteX0" fmla="*/ 2125238 w 2175900"/>
              <a:gd name="connsiteY0" fmla="*/ 416680 h 530541"/>
              <a:gd name="connsiteX1" fmla="*/ 2093767 w 2175900"/>
              <a:gd name="connsiteY1" fmla="*/ 449687 h 530541"/>
              <a:gd name="connsiteX2" fmla="*/ 2125238 w 2175900"/>
              <a:gd name="connsiteY2" fmla="*/ 482694 h 530541"/>
              <a:gd name="connsiteX3" fmla="*/ 2154663 w 2175900"/>
              <a:gd name="connsiteY3" fmla="*/ 467598 h 530541"/>
              <a:gd name="connsiteX4" fmla="*/ 2154663 w 2175900"/>
              <a:gd name="connsiteY4" fmla="*/ 431776 h 530541"/>
              <a:gd name="connsiteX5" fmla="*/ 2125238 w 2175900"/>
              <a:gd name="connsiteY5" fmla="*/ 416680 h 530541"/>
              <a:gd name="connsiteX6" fmla="*/ 1881012 w 2175900"/>
              <a:gd name="connsiteY6" fmla="*/ 416680 h 530541"/>
              <a:gd name="connsiteX7" fmla="*/ 1849540 w 2175900"/>
              <a:gd name="connsiteY7" fmla="*/ 449687 h 530541"/>
              <a:gd name="connsiteX8" fmla="*/ 1881012 w 2175900"/>
              <a:gd name="connsiteY8" fmla="*/ 482694 h 530541"/>
              <a:gd name="connsiteX9" fmla="*/ 1910437 w 2175900"/>
              <a:gd name="connsiteY9" fmla="*/ 467598 h 530541"/>
              <a:gd name="connsiteX10" fmla="*/ 1910437 w 2175900"/>
              <a:gd name="connsiteY10" fmla="*/ 431776 h 530541"/>
              <a:gd name="connsiteX11" fmla="*/ 1881012 w 2175900"/>
              <a:gd name="connsiteY11" fmla="*/ 416680 h 530541"/>
              <a:gd name="connsiteX12" fmla="*/ 1629110 w 2175900"/>
              <a:gd name="connsiteY12" fmla="*/ 416680 h 530541"/>
              <a:gd name="connsiteX13" fmla="*/ 1597638 w 2175900"/>
              <a:gd name="connsiteY13" fmla="*/ 449687 h 530541"/>
              <a:gd name="connsiteX14" fmla="*/ 1629110 w 2175900"/>
              <a:gd name="connsiteY14" fmla="*/ 482694 h 530541"/>
              <a:gd name="connsiteX15" fmla="*/ 1658535 w 2175900"/>
              <a:gd name="connsiteY15" fmla="*/ 467597 h 530541"/>
              <a:gd name="connsiteX16" fmla="*/ 1658535 w 2175900"/>
              <a:gd name="connsiteY16" fmla="*/ 431776 h 530541"/>
              <a:gd name="connsiteX17" fmla="*/ 1629110 w 2175900"/>
              <a:gd name="connsiteY17" fmla="*/ 416680 h 530541"/>
              <a:gd name="connsiteX18" fmla="*/ 1418915 w 2175900"/>
              <a:gd name="connsiteY18" fmla="*/ 416680 h 530541"/>
              <a:gd name="connsiteX19" fmla="*/ 1387443 w 2175900"/>
              <a:gd name="connsiteY19" fmla="*/ 449687 h 530541"/>
              <a:gd name="connsiteX20" fmla="*/ 1418915 w 2175900"/>
              <a:gd name="connsiteY20" fmla="*/ 482694 h 530541"/>
              <a:gd name="connsiteX21" fmla="*/ 1448340 w 2175900"/>
              <a:gd name="connsiteY21" fmla="*/ 467598 h 530541"/>
              <a:gd name="connsiteX22" fmla="*/ 1448340 w 2175900"/>
              <a:gd name="connsiteY22" fmla="*/ 431776 h 530541"/>
              <a:gd name="connsiteX23" fmla="*/ 1418915 w 2175900"/>
              <a:gd name="connsiteY23" fmla="*/ 416680 h 530541"/>
              <a:gd name="connsiteX24" fmla="*/ 1020145 w 2175900"/>
              <a:gd name="connsiteY24" fmla="*/ 416680 h 530541"/>
              <a:gd name="connsiteX25" fmla="*/ 988161 w 2175900"/>
              <a:gd name="connsiteY25" fmla="*/ 449687 h 530541"/>
              <a:gd name="connsiteX26" fmla="*/ 1020145 w 2175900"/>
              <a:gd name="connsiteY26" fmla="*/ 482694 h 530541"/>
              <a:gd name="connsiteX27" fmla="*/ 1052000 w 2175900"/>
              <a:gd name="connsiteY27" fmla="*/ 449687 h 530541"/>
              <a:gd name="connsiteX28" fmla="*/ 1020145 w 2175900"/>
              <a:gd name="connsiteY28" fmla="*/ 416680 h 530541"/>
              <a:gd name="connsiteX29" fmla="*/ 835408 w 2175900"/>
              <a:gd name="connsiteY29" fmla="*/ 416680 h 530541"/>
              <a:gd name="connsiteX30" fmla="*/ 803936 w 2175900"/>
              <a:gd name="connsiteY30" fmla="*/ 449687 h 530541"/>
              <a:gd name="connsiteX31" fmla="*/ 835408 w 2175900"/>
              <a:gd name="connsiteY31" fmla="*/ 482694 h 530541"/>
              <a:gd name="connsiteX32" fmla="*/ 864833 w 2175900"/>
              <a:gd name="connsiteY32" fmla="*/ 467598 h 530541"/>
              <a:gd name="connsiteX33" fmla="*/ 864833 w 2175900"/>
              <a:gd name="connsiteY33" fmla="*/ 431776 h 530541"/>
              <a:gd name="connsiteX34" fmla="*/ 835408 w 2175900"/>
              <a:gd name="connsiteY34" fmla="*/ 416680 h 530541"/>
              <a:gd name="connsiteX35" fmla="*/ 621887 w 2175900"/>
              <a:gd name="connsiteY35" fmla="*/ 416680 h 530541"/>
              <a:gd name="connsiteX36" fmla="*/ 592590 w 2175900"/>
              <a:gd name="connsiteY36" fmla="*/ 431776 h 530541"/>
              <a:gd name="connsiteX37" fmla="*/ 592590 w 2175900"/>
              <a:gd name="connsiteY37" fmla="*/ 467598 h 530541"/>
              <a:gd name="connsiteX38" fmla="*/ 621887 w 2175900"/>
              <a:gd name="connsiteY38" fmla="*/ 482694 h 530541"/>
              <a:gd name="connsiteX39" fmla="*/ 653358 w 2175900"/>
              <a:gd name="connsiteY39" fmla="*/ 449687 h 530541"/>
              <a:gd name="connsiteX40" fmla="*/ 621887 w 2175900"/>
              <a:gd name="connsiteY40" fmla="*/ 416680 h 530541"/>
              <a:gd name="connsiteX41" fmla="*/ 509048 w 2175900"/>
              <a:gd name="connsiteY41" fmla="*/ 416680 h 530541"/>
              <a:gd name="connsiteX42" fmla="*/ 477576 w 2175900"/>
              <a:gd name="connsiteY42" fmla="*/ 449687 h 530541"/>
              <a:gd name="connsiteX43" fmla="*/ 509048 w 2175900"/>
              <a:gd name="connsiteY43" fmla="*/ 482694 h 530541"/>
              <a:gd name="connsiteX44" fmla="*/ 538473 w 2175900"/>
              <a:gd name="connsiteY44" fmla="*/ 467598 h 530541"/>
              <a:gd name="connsiteX45" fmla="*/ 538473 w 2175900"/>
              <a:gd name="connsiteY45" fmla="*/ 431776 h 530541"/>
              <a:gd name="connsiteX46" fmla="*/ 509048 w 2175900"/>
              <a:gd name="connsiteY46" fmla="*/ 416680 h 530541"/>
              <a:gd name="connsiteX47" fmla="*/ 248191 w 2175900"/>
              <a:gd name="connsiteY47" fmla="*/ 416296 h 530541"/>
              <a:gd name="connsiteX48" fmla="*/ 219534 w 2175900"/>
              <a:gd name="connsiteY48" fmla="*/ 439580 h 530541"/>
              <a:gd name="connsiteX49" fmla="*/ 276593 w 2175900"/>
              <a:gd name="connsiteY49" fmla="*/ 439580 h 530541"/>
              <a:gd name="connsiteX50" fmla="*/ 248191 w 2175900"/>
              <a:gd name="connsiteY50" fmla="*/ 416296 h 530541"/>
              <a:gd name="connsiteX51" fmla="*/ 2045279 w 2175900"/>
              <a:gd name="connsiteY51" fmla="*/ 403119 h 530541"/>
              <a:gd name="connsiteX52" fmla="*/ 2061399 w 2175900"/>
              <a:gd name="connsiteY52" fmla="*/ 403119 h 530541"/>
              <a:gd name="connsiteX53" fmla="*/ 2061399 w 2175900"/>
              <a:gd name="connsiteY53" fmla="*/ 496255 h 530541"/>
              <a:gd name="connsiteX54" fmla="*/ 2045279 w 2175900"/>
              <a:gd name="connsiteY54" fmla="*/ 496255 h 530541"/>
              <a:gd name="connsiteX55" fmla="*/ 1934489 w 2175900"/>
              <a:gd name="connsiteY55" fmla="*/ 403119 h 530541"/>
              <a:gd name="connsiteX56" fmla="*/ 1952656 w 2175900"/>
              <a:gd name="connsiteY56" fmla="*/ 403119 h 530541"/>
              <a:gd name="connsiteX57" fmla="*/ 1983872 w 2175900"/>
              <a:gd name="connsiteY57" fmla="*/ 465935 h 530541"/>
              <a:gd name="connsiteX58" fmla="*/ 2015343 w 2175900"/>
              <a:gd name="connsiteY58" fmla="*/ 403119 h 530541"/>
              <a:gd name="connsiteX59" fmla="*/ 2033510 w 2175900"/>
              <a:gd name="connsiteY59" fmla="*/ 403119 h 530541"/>
              <a:gd name="connsiteX60" fmla="*/ 1983872 w 2175900"/>
              <a:gd name="connsiteY60" fmla="*/ 497790 h 530541"/>
              <a:gd name="connsiteX61" fmla="*/ 1696532 w 2175900"/>
              <a:gd name="connsiteY61" fmla="*/ 403119 h 530541"/>
              <a:gd name="connsiteX62" fmla="*/ 1712652 w 2175900"/>
              <a:gd name="connsiteY62" fmla="*/ 403119 h 530541"/>
              <a:gd name="connsiteX63" fmla="*/ 1712652 w 2175900"/>
              <a:gd name="connsiteY63" fmla="*/ 496255 h 530541"/>
              <a:gd name="connsiteX64" fmla="*/ 1696532 w 2175900"/>
              <a:gd name="connsiteY64" fmla="*/ 496255 h 530541"/>
              <a:gd name="connsiteX65" fmla="*/ 685470 w 2175900"/>
              <a:gd name="connsiteY65" fmla="*/ 403119 h 530541"/>
              <a:gd name="connsiteX66" fmla="*/ 701590 w 2175900"/>
              <a:gd name="connsiteY66" fmla="*/ 403119 h 530541"/>
              <a:gd name="connsiteX67" fmla="*/ 701590 w 2175900"/>
              <a:gd name="connsiteY67" fmla="*/ 496255 h 530541"/>
              <a:gd name="connsiteX68" fmla="*/ 685470 w 2175900"/>
              <a:gd name="connsiteY68" fmla="*/ 496255 h 530541"/>
              <a:gd name="connsiteX69" fmla="*/ 2124983 w 2175900"/>
              <a:gd name="connsiteY69" fmla="*/ 401584 h 530541"/>
              <a:gd name="connsiteX70" fmla="*/ 2154663 w 2175900"/>
              <a:gd name="connsiteY70" fmla="*/ 412458 h 530541"/>
              <a:gd name="connsiteX71" fmla="*/ 2154663 w 2175900"/>
              <a:gd name="connsiteY71" fmla="*/ 403119 h 530541"/>
              <a:gd name="connsiteX72" fmla="*/ 2170783 w 2175900"/>
              <a:gd name="connsiteY72" fmla="*/ 403119 h 530541"/>
              <a:gd name="connsiteX73" fmla="*/ 2170783 w 2175900"/>
              <a:gd name="connsiteY73" fmla="*/ 496255 h 530541"/>
              <a:gd name="connsiteX74" fmla="*/ 2154663 w 2175900"/>
              <a:gd name="connsiteY74" fmla="*/ 496255 h 530541"/>
              <a:gd name="connsiteX75" fmla="*/ 2154663 w 2175900"/>
              <a:gd name="connsiteY75" fmla="*/ 486916 h 530541"/>
              <a:gd name="connsiteX76" fmla="*/ 2124983 w 2175900"/>
              <a:gd name="connsiteY76" fmla="*/ 497790 h 530541"/>
              <a:gd name="connsiteX77" fmla="*/ 2077263 w 2175900"/>
              <a:gd name="connsiteY77" fmla="*/ 449687 h 530541"/>
              <a:gd name="connsiteX78" fmla="*/ 2124983 w 2175900"/>
              <a:gd name="connsiteY78" fmla="*/ 401584 h 530541"/>
              <a:gd name="connsiteX79" fmla="*/ 1880628 w 2175900"/>
              <a:gd name="connsiteY79" fmla="*/ 401584 h 530541"/>
              <a:gd name="connsiteX80" fmla="*/ 1910437 w 2175900"/>
              <a:gd name="connsiteY80" fmla="*/ 412458 h 530541"/>
              <a:gd name="connsiteX81" fmla="*/ 1910437 w 2175900"/>
              <a:gd name="connsiteY81" fmla="*/ 403119 h 530541"/>
              <a:gd name="connsiteX82" fmla="*/ 1926557 w 2175900"/>
              <a:gd name="connsiteY82" fmla="*/ 403119 h 530541"/>
              <a:gd name="connsiteX83" fmla="*/ 1926557 w 2175900"/>
              <a:gd name="connsiteY83" fmla="*/ 496255 h 530541"/>
              <a:gd name="connsiteX84" fmla="*/ 1910437 w 2175900"/>
              <a:gd name="connsiteY84" fmla="*/ 496255 h 530541"/>
              <a:gd name="connsiteX85" fmla="*/ 1910437 w 2175900"/>
              <a:gd name="connsiteY85" fmla="*/ 486916 h 530541"/>
              <a:gd name="connsiteX86" fmla="*/ 1880628 w 2175900"/>
              <a:gd name="connsiteY86" fmla="*/ 497790 h 530541"/>
              <a:gd name="connsiteX87" fmla="*/ 1832909 w 2175900"/>
              <a:gd name="connsiteY87" fmla="*/ 449687 h 530541"/>
              <a:gd name="connsiteX88" fmla="*/ 1880628 w 2175900"/>
              <a:gd name="connsiteY88" fmla="*/ 401584 h 530541"/>
              <a:gd name="connsiteX89" fmla="*/ 1779561 w 2175900"/>
              <a:gd name="connsiteY89" fmla="*/ 401584 h 530541"/>
              <a:gd name="connsiteX90" fmla="*/ 1815638 w 2175900"/>
              <a:gd name="connsiteY90" fmla="*/ 439452 h 530541"/>
              <a:gd name="connsiteX91" fmla="*/ 1815638 w 2175900"/>
              <a:gd name="connsiteY91" fmla="*/ 496255 h 530541"/>
              <a:gd name="connsiteX92" fmla="*/ 1799518 w 2175900"/>
              <a:gd name="connsiteY92" fmla="*/ 496255 h 530541"/>
              <a:gd name="connsiteX93" fmla="*/ 1799518 w 2175900"/>
              <a:gd name="connsiteY93" fmla="*/ 440348 h 530541"/>
              <a:gd name="connsiteX94" fmla="*/ 1775979 w 2175900"/>
              <a:gd name="connsiteY94" fmla="*/ 416680 h 530541"/>
              <a:gd name="connsiteX95" fmla="*/ 1750520 w 2175900"/>
              <a:gd name="connsiteY95" fmla="*/ 435870 h 530541"/>
              <a:gd name="connsiteX96" fmla="*/ 1750520 w 2175900"/>
              <a:gd name="connsiteY96" fmla="*/ 496255 h 530541"/>
              <a:gd name="connsiteX97" fmla="*/ 1734400 w 2175900"/>
              <a:gd name="connsiteY97" fmla="*/ 496255 h 530541"/>
              <a:gd name="connsiteX98" fmla="*/ 1734400 w 2175900"/>
              <a:gd name="connsiteY98" fmla="*/ 403119 h 530541"/>
              <a:gd name="connsiteX99" fmla="*/ 1750520 w 2175900"/>
              <a:gd name="connsiteY99" fmla="*/ 403119 h 530541"/>
              <a:gd name="connsiteX100" fmla="*/ 1750520 w 2175900"/>
              <a:gd name="connsiteY100" fmla="*/ 413482 h 530541"/>
              <a:gd name="connsiteX101" fmla="*/ 1779561 w 2175900"/>
              <a:gd name="connsiteY101" fmla="*/ 401584 h 530541"/>
              <a:gd name="connsiteX102" fmla="*/ 1531497 w 2175900"/>
              <a:gd name="connsiteY102" fmla="*/ 401584 h 530541"/>
              <a:gd name="connsiteX103" fmla="*/ 1567574 w 2175900"/>
              <a:gd name="connsiteY103" fmla="*/ 439452 h 530541"/>
              <a:gd name="connsiteX104" fmla="*/ 1567574 w 2175900"/>
              <a:gd name="connsiteY104" fmla="*/ 496255 h 530541"/>
              <a:gd name="connsiteX105" fmla="*/ 1551454 w 2175900"/>
              <a:gd name="connsiteY105" fmla="*/ 496255 h 530541"/>
              <a:gd name="connsiteX106" fmla="*/ 1551454 w 2175900"/>
              <a:gd name="connsiteY106" fmla="*/ 440348 h 530541"/>
              <a:gd name="connsiteX107" fmla="*/ 1527915 w 2175900"/>
              <a:gd name="connsiteY107" fmla="*/ 416680 h 530541"/>
              <a:gd name="connsiteX108" fmla="*/ 1502456 w 2175900"/>
              <a:gd name="connsiteY108" fmla="*/ 435870 h 530541"/>
              <a:gd name="connsiteX109" fmla="*/ 1502456 w 2175900"/>
              <a:gd name="connsiteY109" fmla="*/ 496255 h 530541"/>
              <a:gd name="connsiteX110" fmla="*/ 1486336 w 2175900"/>
              <a:gd name="connsiteY110" fmla="*/ 496255 h 530541"/>
              <a:gd name="connsiteX111" fmla="*/ 1486336 w 2175900"/>
              <a:gd name="connsiteY111" fmla="*/ 403119 h 530541"/>
              <a:gd name="connsiteX112" fmla="*/ 1502456 w 2175900"/>
              <a:gd name="connsiteY112" fmla="*/ 403119 h 530541"/>
              <a:gd name="connsiteX113" fmla="*/ 1502456 w 2175900"/>
              <a:gd name="connsiteY113" fmla="*/ 413482 h 530541"/>
              <a:gd name="connsiteX114" fmla="*/ 1531497 w 2175900"/>
              <a:gd name="connsiteY114" fmla="*/ 401584 h 530541"/>
              <a:gd name="connsiteX115" fmla="*/ 1418659 w 2175900"/>
              <a:gd name="connsiteY115" fmla="*/ 401584 h 530541"/>
              <a:gd name="connsiteX116" fmla="*/ 1448340 w 2175900"/>
              <a:gd name="connsiteY116" fmla="*/ 412458 h 530541"/>
              <a:gd name="connsiteX117" fmla="*/ 1448340 w 2175900"/>
              <a:gd name="connsiteY117" fmla="*/ 403119 h 530541"/>
              <a:gd name="connsiteX118" fmla="*/ 1464460 w 2175900"/>
              <a:gd name="connsiteY118" fmla="*/ 403119 h 530541"/>
              <a:gd name="connsiteX119" fmla="*/ 1464460 w 2175900"/>
              <a:gd name="connsiteY119" fmla="*/ 496255 h 530541"/>
              <a:gd name="connsiteX120" fmla="*/ 1448340 w 2175900"/>
              <a:gd name="connsiteY120" fmla="*/ 496255 h 530541"/>
              <a:gd name="connsiteX121" fmla="*/ 1448340 w 2175900"/>
              <a:gd name="connsiteY121" fmla="*/ 486916 h 530541"/>
              <a:gd name="connsiteX122" fmla="*/ 1418659 w 2175900"/>
              <a:gd name="connsiteY122" fmla="*/ 497790 h 530541"/>
              <a:gd name="connsiteX123" fmla="*/ 1370940 w 2175900"/>
              <a:gd name="connsiteY123" fmla="*/ 449687 h 530541"/>
              <a:gd name="connsiteX124" fmla="*/ 1418659 w 2175900"/>
              <a:gd name="connsiteY124" fmla="*/ 401584 h 530541"/>
              <a:gd name="connsiteX125" fmla="*/ 1327314 w 2175900"/>
              <a:gd name="connsiteY125" fmla="*/ 401584 h 530541"/>
              <a:gd name="connsiteX126" fmla="*/ 1363008 w 2175900"/>
              <a:gd name="connsiteY126" fmla="*/ 416296 h 530541"/>
              <a:gd name="connsiteX127" fmla="*/ 1352773 w 2175900"/>
              <a:gd name="connsiteY127" fmla="*/ 427555 h 530541"/>
              <a:gd name="connsiteX128" fmla="*/ 1327314 w 2175900"/>
              <a:gd name="connsiteY128" fmla="*/ 416680 h 530541"/>
              <a:gd name="connsiteX129" fmla="*/ 1295842 w 2175900"/>
              <a:gd name="connsiteY129" fmla="*/ 449687 h 530541"/>
              <a:gd name="connsiteX130" fmla="*/ 1327314 w 2175900"/>
              <a:gd name="connsiteY130" fmla="*/ 482694 h 530541"/>
              <a:gd name="connsiteX131" fmla="*/ 1352773 w 2175900"/>
              <a:gd name="connsiteY131" fmla="*/ 471948 h 530541"/>
              <a:gd name="connsiteX132" fmla="*/ 1363008 w 2175900"/>
              <a:gd name="connsiteY132" fmla="*/ 483078 h 530541"/>
              <a:gd name="connsiteX133" fmla="*/ 1327314 w 2175900"/>
              <a:gd name="connsiteY133" fmla="*/ 497790 h 530541"/>
              <a:gd name="connsiteX134" fmla="*/ 1279211 w 2175900"/>
              <a:gd name="connsiteY134" fmla="*/ 449687 h 530541"/>
              <a:gd name="connsiteX135" fmla="*/ 1327314 w 2175900"/>
              <a:gd name="connsiteY135" fmla="*/ 401584 h 530541"/>
              <a:gd name="connsiteX136" fmla="*/ 1020145 w 2175900"/>
              <a:gd name="connsiteY136" fmla="*/ 401584 h 530541"/>
              <a:gd name="connsiteX137" fmla="*/ 1068632 w 2175900"/>
              <a:gd name="connsiteY137" fmla="*/ 449687 h 530541"/>
              <a:gd name="connsiteX138" fmla="*/ 1020145 w 2175900"/>
              <a:gd name="connsiteY138" fmla="*/ 497790 h 530541"/>
              <a:gd name="connsiteX139" fmla="*/ 971530 w 2175900"/>
              <a:gd name="connsiteY139" fmla="*/ 449687 h 530541"/>
              <a:gd name="connsiteX140" fmla="*/ 1020145 w 2175900"/>
              <a:gd name="connsiteY140" fmla="*/ 401584 h 530541"/>
              <a:gd name="connsiteX141" fmla="*/ 835024 w 2175900"/>
              <a:gd name="connsiteY141" fmla="*/ 401584 h 530541"/>
              <a:gd name="connsiteX142" fmla="*/ 864833 w 2175900"/>
              <a:gd name="connsiteY142" fmla="*/ 412458 h 530541"/>
              <a:gd name="connsiteX143" fmla="*/ 864833 w 2175900"/>
              <a:gd name="connsiteY143" fmla="*/ 403119 h 530541"/>
              <a:gd name="connsiteX144" fmla="*/ 880953 w 2175900"/>
              <a:gd name="connsiteY144" fmla="*/ 403119 h 530541"/>
              <a:gd name="connsiteX145" fmla="*/ 880953 w 2175900"/>
              <a:gd name="connsiteY145" fmla="*/ 496255 h 530541"/>
              <a:gd name="connsiteX146" fmla="*/ 864833 w 2175900"/>
              <a:gd name="connsiteY146" fmla="*/ 496255 h 530541"/>
              <a:gd name="connsiteX147" fmla="*/ 864833 w 2175900"/>
              <a:gd name="connsiteY147" fmla="*/ 486916 h 530541"/>
              <a:gd name="connsiteX148" fmla="*/ 835024 w 2175900"/>
              <a:gd name="connsiteY148" fmla="*/ 497790 h 530541"/>
              <a:gd name="connsiteX149" fmla="*/ 787305 w 2175900"/>
              <a:gd name="connsiteY149" fmla="*/ 449687 h 530541"/>
              <a:gd name="connsiteX150" fmla="*/ 835024 w 2175900"/>
              <a:gd name="connsiteY150" fmla="*/ 401584 h 530541"/>
              <a:gd name="connsiteX151" fmla="*/ 622270 w 2175900"/>
              <a:gd name="connsiteY151" fmla="*/ 401584 h 530541"/>
              <a:gd name="connsiteX152" fmla="*/ 669990 w 2175900"/>
              <a:gd name="connsiteY152" fmla="*/ 449687 h 530541"/>
              <a:gd name="connsiteX153" fmla="*/ 622270 w 2175900"/>
              <a:gd name="connsiteY153" fmla="*/ 497790 h 530541"/>
              <a:gd name="connsiteX154" fmla="*/ 592590 w 2175900"/>
              <a:gd name="connsiteY154" fmla="*/ 486916 h 530541"/>
              <a:gd name="connsiteX155" fmla="*/ 592590 w 2175900"/>
              <a:gd name="connsiteY155" fmla="*/ 530541 h 530541"/>
              <a:gd name="connsiteX156" fmla="*/ 576470 w 2175900"/>
              <a:gd name="connsiteY156" fmla="*/ 530541 h 530541"/>
              <a:gd name="connsiteX157" fmla="*/ 576470 w 2175900"/>
              <a:gd name="connsiteY157" fmla="*/ 403119 h 530541"/>
              <a:gd name="connsiteX158" fmla="*/ 592590 w 2175900"/>
              <a:gd name="connsiteY158" fmla="*/ 403119 h 530541"/>
              <a:gd name="connsiteX159" fmla="*/ 592590 w 2175900"/>
              <a:gd name="connsiteY159" fmla="*/ 412458 h 530541"/>
              <a:gd name="connsiteX160" fmla="*/ 622270 w 2175900"/>
              <a:gd name="connsiteY160" fmla="*/ 401584 h 530541"/>
              <a:gd name="connsiteX161" fmla="*/ 508792 w 2175900"/>
              <a:gd name="connsiteY161" fmla="*/ 401584 h 530541"/>
              <a:gd name="connsiteX162" fmla="*/ 538473 w 2175900"/>
              <a:gd name="connsiteY162" fmla="*/ 412458 h 530541"/>
              <a:gd name="connsiteX163" fmla="*/ 538473 w 2175900"/>
              <a:gd name="connsiteY163" fmla="*/ 403119 h 530541"/>
              <a:gd name="connsiteX164" fmla="*/ 554593 w 2175900"/>
              <a:gd name="connsiteY164" fmla="*/ 403119 h 530541"/>
              <a:gd name="connsiteX165" fmla="*/ 554593 w 2175900"/>
              <a:gd name="connsiteY165" fmla="*/ 496255 h 530541"/>
              <a:gd name="connsiteX166" fmla="*/ 538473 w 2175900"/>
              <a:gd name="connsiteY166" fmla="*/ 496255 h 530541"/>
              <a:gd name="connsiteX167" fmla="*/ 538473 w 2175900"/>
              <a:gd name="connsiteY167" fmla="*/ 486916 h 530541"/>
              <a:gd name="connsiteX168" fmla="*/ 508792 w 2175900"/>
              <a:gd name="connsiteY168" fmla="*/ 497790 h 530541"/>
              <a:gd name="connsiteX169" fmla="*/ 461073 w 2175900"/>
              <a:gd name="connsiteY169" fmla="*/ 449687 h 530541"/>
              <a:gd name="connsiteX170" fmla="*/ 508792 w 2175900"/>
              <a:gd name="connsiteY170" fmla="*/ 401584 h 530541"/>
              <a:gd name="connsiteX171" fmla="*/ 249087 w 2175900"/>
              <a:gd name="connsiteY171" fmla="*/ 401584 h 530541"/>
              <a:gd name="connsiteX172" fmla="*/ 294759 w 2175900"/>
              <a:gd name="connsiteY172" fmla="*/ 453525 h 530541"/>
              <a:gd name="connsiteX173" fmla="*/ 218894 w 2175900"/>
              <a:gd name="connsiteY173" fmla="*/ 453525 h 530541"/>
              <a:gd name="connsiteX174" fmla="*/ 250238 w 2175900"/>
              <a:gd name="connsiteY174" fmla="*/ 482566 h 530541"/>
              <a:gd name="connsiteX175" fmla="*/ 277488 w 2175900"/>
              <a:gd name="connsiteY175" fmla="*/ 471436 h 530541"/>
              <a:gd name="connsiteX176" fmla="*/ 287851 w 2175900"/>
              <a:gd name="connsiteY176" fmla="*/ 482566 h 530541"/>
              <a:gd name="connsiteX177" fmla="*/ 250238 w 2175900"/>
              <a:gd name="connsiteY177" fmla="*/ 497662 h 530541"/>
              <a:gd name="connsiteX178" fmla="*/ 250238 w 2175900"/>
              <a:gd name="connsiteY178" fmla="*/ 497790 h 530541"/>
              <a:gd name="connsiteX179" fmla="*/ 202135 w 2175900"/>
              <a:gd name="connsiteY179" fmla="*/ 449687 h 530541"/>
              <a:gd name="connsiteX180" fmla="*/ 249087 w 2175900"/>
              <a:gd name="connsiteY180" fmla="*/ 401584 h 530541"/>
              <a:gd name="connsiteX181" fmla="*/ 734980 w 2175900"/>
              <a:gd name="connsiteY181" fmla="*/ 379324 h 530541"/>
              <a:gd name="connsiteX182" fmla="*/ 751100 w 2175900"/>
              <a:gd name="connsiteY182" fmla="*/ 379324 h 530541"/>
              <a:gd name="connsiteX183" fmla="*/ 751100 w 2175900"/>
              <a:gd name="connsiteY183" fmla="*/ 403120 h 530541"/>
              <a:gd name="connsiteX184" fmla="*/ 777454 w 2175900"/>
              <a:gd name="connsiteY184" fmla="*/ 403120 h 530541"/>
              <a:gd name="connsiteX185" fmla="*/ 777454 w 2175900"/>
              <a:gd name="connsiteY185" fmla="*/ 417704 h 530541"/>
              <a:gd name="connsiteX186" fmla="*/ 751100 w 2175900"/>
              <a:gd name="connsiteY186" fmla="*/ 417704 h 530541"/>
              <a:gd name="connsiteX187" fmla="*/ 751100 w 2175900"/>
              <a:gd name="connsiteY187" fmla="*/ 466831 h 530541"/>
              <a:gd name="connsiteX188" fmla="*/ 764917 w 2175900"/>
              <a:gd name="connsiteY188" fmla="*/ 481799 h 530541"/>
              <a:gd name="connsiteX189" fmla="*/ 777454 w 2175900"/>
              <a:gd name="connsiteY189" fmla="*/ 481799 h 530541"/>
              <a:gd name="connsiteX190" fmla="*/ 777454 w 2175900"/>
              <a:gd name="connsiteY190" fmla="*/ 496256 h 530541"/>
              <a:gd name="connsiteX191" fmla="*/ 763254 w 2175900"/>
              <a:gd name="connsiteY191" fmla="*/ 496256 h 530541"/>
              <a:gd name="connsiteX192" fmla="*/ 734980 w 2175900"/>
              <a:gd name="connsiteY192" fmla="*/ 469262 h 530541"/>
              <a:gd name="connsiteX193" fmla="*/ 734980 w 2175900"/>
              <a:gd name="connsiteY193" fmla="*/ 417704 h 530541"/>
              <a:gd name="connsiteX194" fmla="*/ 718093 w 2175900"/>
              <a:gd name="connsiteY194" fmla="*/ 417704 h 530541"/>
              <a:gd name="connsiteX195" fmla="*/ 718093 w 2175900"/>
              <a:gd name="connsiteY195" fmla="*/ 403120 h 530541"/>
              <a:gd name="connsiteX196" fmla="*/ 734980 w 2175900"/>
              <a:gd name="connsiteY196" fmla="*/ 403120 h 530541"/>
              <a:gd name="connsiteX197" fmla="*/ 2045279 w 2175900"/>
              <a:gd name="connsiteY197" fmla="*/ 363971 h 530541"/>
              <a:gd name="connsiteX198" fmla="*/ 2061399 w 2175900"/>
              <a:gd name="connsiteY198" fmla="*/ 363971 h 530541"/>
              <a:gd name="connsiteX199" fmla="*/ 2061399 w 2175900"/>
              <a:gd name="connsiteY199" fmla="*/ 383545 h 530541"/>
              <a:gd name="connsiteX200" fmla="*/ 2045279 w 2175900"/>
              <a:gd name="connsiteY200" fmla="*/ 383545 h 530541"/>
              <a:gd name="connsiteX201" fmla="*/ 1696532 w 2175900"/>
              <a:gd name="connsiteY201" fmla="*/ 363971 h 530541"/>
              <a:gd name="connsiteX202" fmla="*/ 1712652 w 2175900"/>
              <a:gd name="connsiteY202" fmla="*/ 363971 h 530541"/>
              <a:gd name="connsiteX203" fmla="*/ 1712652 w 2175900"/>
              <a:gd name="connsiteY203" fmla="*/ 383545 h 530541"/>
              <a:gd name="connsiteX204" fmla="*/ 1696532 w 2175900"/>
              <a:gd name="connsiteY204" fmla="*/ 383545 h 530541"/>
              <a:gd name="connsiteX205" fmla="*/ 1658535 w 2175900"/>
              <a:gd name="connsiteY205" fmla="*/ 363971 h 530541"/>
              <a:gd name="connsiteX206" fmla="*/ 1674655 w 2175900"/>
              <a:gd name="connsiteY206" fmla="*/ 363971 h 530541"/>
              <a:gd name="connsiteX207" fmla="*/ 1674655 w 2175900"/>
              <a:gd name="connsiteY207" fmla="*/ 496255 h 530541"/>
              <a:gd name="connsiteX208" fmla="*/ 1658535 w 2175900"/>
              <a:gd name="connsiteY208" fmla="*/ 496255 h 530541"/>
              <a:gd name="connsiteX209" fmla="*/ 1658535 w 2175900"/>
              <a:gd name="connsiteY209" fmla="*/ 486915 h 530541"/>
              <a:gd name="connsiteX210" fmla="*/ 1628854 w 2175900"/>
              <a:gd name="connsiteY210" fmla="*/ 497790 h 530541"/>
              <a:gd name="connsiteX211" fmla="*/ 1581135 w 2175900"/>
              <a:gd name="connsiteY211" fmla="*/ 449687 h 530541"/>
              <a:gd name="connsiteX212" fmla="*/ 1628854 w 2175900"/>
              <a:gd name="connsiteY212" fmla="*/ 401584 h 530541"/>
              <a:gd name="connsiteX213" fmla="*/ 1658535 w 2175900"/>
              <a:gd name="connsiteY213" fmla="*/ 412458 h 530541"/>
              <a:gd name="connsiteX214" fmla="*/ 1109954 w 2175900"/>
              <a:gd name="connsiteY214" fmla="*/ 363971 h 530541"/>
              <a:gd name="connsiteX215" fmla="*/ 1132087 w 2175900"/>
              <a:gd name="connsiteY215" fmla="*/ 363971 h 530541"/>
              <a:gd name="connsiteX216" fmla="*/ 1132087 w 2175900"/>
              <a:gd name="connsiteY216" fmla="*/ 378555 h 530541"/>
              <a:gd name="connsiteX217" fmla="*/ 1112641 w 2175900"/>
              <a:gd name="connsiteY217" fmla="*/ 378555 h 530541"/>
              <a:gd name="connsiteX218" fmla="*/ 1098440 w 2175900"/>
              <a:gd name="connsiteY218" fmla="*/ 390325 h 530541"/>
              <a:gd name="connsiteX219" fmla="*/ 1112513 w 2175900"/>
              <a:gd name="connsiteY219" fmla="*/ 403247 h 530541"/>
              <a:gd name="connsiteX220" fmla="*/ 1132215 w 2175900"/>
              <a:gd name="connsiteY220" fmla="*/ 403247 h 530541"/>
              <a:gd name="connsiteX221" fmla="*/ 1132215 w 2175900"/>
              <a:gd name="connsiteY221" fmla="*/ 417703 h 530541"/>
              <a:gd name="connsiteX222" fmla="*/ 1106244 w 2175900"/>
              <a:gd name="connsiteY222" fmla="*/ 417703 h 530541"/>
              <a:gd name="connsiteX223" fmla="*/ 1105988 w 2175900"/>
              <a:gd name="connsiteY223" fmla="*/ 417575 h 530541"/>
              <a:gd name="connsiteX224" fmla="*/ 1105988 w 2175900"/>
              <a:gd name="connsiteY224" fmla="*/ 496255 h 530541"/>
              <a:gd name="connsiteX225" fmla="*/ 1090125 w 2175900"/>
              <a:gd name="connsiteY225" fmla="*/ 496255 h 530541"/>
              <a:gd name="connsiteX226" fmla="*/ 1090125 w 2175900"/>
              <a:gd name="connsiteY226" fmla="*/ 417575 h 530541"/>
              <a:gd name="connsiteX227" fmla="*/ 1073877 w 2175900"/>
              <a:gd name="connsiteY227" fmla="*/ 417575 h 530541"/>
              <a:gd name="connsiteX228" fmla="*/ 1073877 w 2175900"/>
              <a:gd name="connsiteY228" fmla="*/ 403119 h 530541"/>
              <a:gd name="connsiteX229" fmla="*/ 1089613 w 2175900"/>
              <a:gd name="connsiteY229" fmla="*/ 403119 h 530541"/>
              <a:gd name="connsiteX230" fmla="*/ 1082704 w 2175900"/>
              <a:gd name="connsiteY230" fmla="*/ 386743 h 530541"/>
              <a:gd name="connsiteX231" fmla="*/ 1109954 w 2175900"/>
              <a:gd name="connsiteY231" fmla="*/ 363971 h 530541"/>
              <a:gd name="connsiteX232" fmla="*/ 902701 w 2175900"/>
              <a:gd name="connsiteY232" fmla="*/ 363971 h 530541"/>
              <a:gd name="connsiteX233" fmla="*/ 918821 w 2175900"/>
              <a:gd name="connsiteY233" fmla="*/ 363971 h 530541"/>
              <a:gd name="connsiteX234" fmla="*/ 918821 w 2175900"/>
              <a:gd name="connsiteY234" fmla="*/ 496255 h 530541"/>
              <a:gd name="connsiteX235" fmla="*/ 902701 w 2175900"/>
              <a:gd name="connsiteY235" fmla="*/ 496255 h 530541"/>
              <a:gd name="connsiteX236" fmla="*/ 685470 w 2175900"/>
              <a:gd name="connsiteY236" fmla="*/ 363971 h 530541"/>
              <a:gd name="connsiteX237" fmla="*/ 701590 w 2175900"/>
              <a:gd name="connsiteY237" fmla="*/ 363971 h 530541"/>
              <a:gd name="connsiteX238" fmla="*/ 701590 w 2175900"/>
              <a:gd name="connsiteY238" fmla="*/ 383545 h 530541"/>
              <a:gd name="connsiteX239" fmla="*/ 685470 w 2175900"/>
              <a:gd name="connsiteY239" fmla="*/ 383545 h 530541"/>
              <a:gd name="connsiteX240" fmla="*/ 107336 w 2175900"/>
              <a:gd name="connsiteY240" fmla="*/ 363971 h 530541"/>
              <a:gd name="connsiteX241" fmla="*/ 123456 w 2175900"/>
              <a:gd name="connsiteY241" fmla="*/ 363971 h 530541"/>
              <a:gd name="connsiteX242" fmla="*/ 123456 w 2175900"/>
              <a:gd name="connsiteY242" fmla="*/ 413481 h 530541"/>
              <a:gd name="connsiteX243" fmla="*/ 152497 w 2175900"/>
              <a:gd name="connsiteY243" fmla="*/ 401584 h 530541"/>
              <a:gd name="connsiteX244" fmla="*/ 188574 w 2175900"/>
              <a:gd name="connsiteY244" fmla="*/ 439452 h 530541"/>
              <a:gd name="connsiteX245" fmla="*/ 188574 w 2175900"/>
              <a:gd name="connsiteY245" fmla="*/ 496255 h 530541"/>
              <a:gd name="connsiteX246" fmla="*/ 172454 w 2175900"/>
              <a:gd name="connsiteY246" fmla="*/ 496255 h 530541"/>
              <a:gd name="connsiteX247" fmla="*/ 172454 w 2175900"/>
              <a:gd name="connsiteY247" fmla="*/ 440348 h 530541"/>
              <a:gd name="connsiteX248" fmla="*/ 148915 w 2175900"/>
              <a:gd name="connsiteY248" fmla="*/ 416680 h 530541"/>
              <a:gd name="connsiteX249" fmla="*/ 123456 w 2175900"/>
              <a:gd name="connsiteY249" fmla="*/ 435870 h 530541"/>
              <a:gd name="connsiteX250" fmla="*/ 123456 w 2175900"/>
              <a:gd name="connsiteY250" fmla="*/ 496255 h 530541"/>
              <a:gd name="connsiteX251" fmla="*/ 107336 w 2175900"/>
              <a:gd name="connsiteY251" fmla="*/ 496255 h 530541"/>
              <a:gd name="connsiteX252" fmla="*/ 0 w 2175900"/>
              <a:gd name="connsiteY252" fmla="*/ 363971 h 530541"/>
              <a:gd name="connsiteX253" fmla="*/ 92368 w 2175900"/>
              <a:gd name="connsiteY253" fmla="*/ 363971 h 530541"/>
              <a:gd name="connsiteX254" fmla="*/ 92368 w 2175900"/>
              <a:gd name="connsiteY254" fmla="*/ 380347 h 530541"/>
              <a:gd name="connsiteX255" fmla="*/ 54628 w 2175900"/>
              <a:gd name="connsiteY255" fmla="*/ 380347 h 530541"/>
              <a:gd name="connsiteX256" fmla="*/ 54628 w 2175900"/>
              <a:gd name="connsiteY256" fmla="*/ 496255 h 530541"/>
              <a:gd name="connsiteX257" fmla="*/ 37613 w 2175900"/>
              <a:gd name="connsiteY257" fmla="*/ 496255 h 530541"/>
              <a:gd name="connsiteX258" fmla="*/ 37613 w 2175900"/>
              <a:gd name="connsiteY258" fmla="*/ 380347 h 530541"/>
              <a:gd name="connsiteX259" fmla="*/ 0 w 2175900"/>
              <a:gd name="connsiteY259" fmla="*/ 380347 h 530541"/>
              <a:gd name="connsiteX260" fmla="*/ 1223432 w 2175900"/>
              <a:gd name="connsiteY260" fmla="*/ 362436 h 530541"/>
              <a:gd name="connsiteX261" fmla="*/ 1260661 w 2175900"/>
              <a:gd name="connsiteY261" fmla="*/ 379451 h 530541"/>
              <a:gd name="connsiteX262" fmla="*/ 1248635 w 2175900"/>
              <a:gd name="connsiteY262" fmla="*/ 391349 h 530541"/>
              <a:gd name="connsiteX263" fmla="*/ 1222793 w 2175900"/>
              <a:gd name="connsiteY263" fmla="*/ 378684 h 530541"/>
              <a:gd name="connsiteX264" fmla="*/ 1201683 w 2175900"/>
              <a:gd name="connsiteY264" fmla="*/ 395955 h 530541"/>
              <a:gd name="connsiteX265" fmla="*/ 1221257 w 2175900"/>
              <a:gd name="connsiteY265" fmla="*/ 418343 h 530541"/>
              <a:gd name="connsiteX266" fmla="*/ 1233411 w 2175900"/>
              <a:gd name="connsiteY266" fmla="*/ 423588 h 530541"/>
              <a:gd name="connsiteX267" fmla="*/ 1264627 w 2175900"/>
              <a:gd name="connsiteY267" fmla="*/ 461073 h 530541"/>
              <a:gd name="connsiteX268" fmla="*/ 1222537 w 2175900"/>
              <a:gd name="connsiteY268" fmla="*/ 497790 h 530541"/>
              <a:gd name="connsiteX269" fmla="*/ 1179295 w 2175900"/>
              <a:gd name="connsiteY269" fmla="*/ 477321 h 530541"/>
              <a:gd name="connsiteX270" fmla="*/ 1179295 w 2175900"/>
              <a:gd name="connsiteY270" fmla="*/ 477193 h 530541"/>
              <a:gd name="connsiteX271" fmla="*/ 1192216 w 2175900"/>
              <a:gd name="connsiteY271" fmla="*/ 465935 h 530541"/>
              <a:gd name="connsiteX272" fmla="*/ 1222409 w 2175900"/>
              <a:gd name="connsiteY272" fmla="*/ 481415 h 530541"/>
              <a:gd name="connsiteX273" fmla="*/ 1247484 w 2175900"/>
              <a:gd name="connsiteY273" fmla="*/ 462864 h 530541"/>
              <a:gd name="connsiteX274" fmla="*/ 1225863 w 2175900"/>
              <a:gd name="connsiteY274" fmla="*/ 438301 h 530541"/>
              <a:gd name="connsiteX275" fmla="*/ 1213709 w 2175900"/>
              <a:gd name="connsiteY275" fmla="*/ 433055 h 530541"/>
              <a:gd name="connsiteX276" fmla="*/ 1184668 w 2175900"/>
              <a:gd name="connsiteY276" fmla="*/ 395571 h 530541"/>
              <a:gd name="connsiteX277" fmla="*/ 1223432 w 2175900"/>
              <a:gd name="connsiteY277" fmla="*/ 362436 h 530541"/>
              <a:gd name="connsiteX278" fmla="*/ 411051 w 2175900"/>
              <a:gd name="connsiteY278" fmla="*/ 362436 h 530541"/>
              <a:gd name="connsiteX279" fmla="*/ 454037 w 2175900"/>
              <a:gd name="connsiteY279" fmla="*/ 378044 h 530541"/>
              <a:gd name="connsiteX280" fmla="*/ 444058 w 2175900"/>
              <a:gd name="connsiteY280" fmla="*/ 390965 h 530541"/>
              <a:gd name="connsiteX281" fmla="*/ 410923 w 2175900"/>
              <a:gd name="connsiteY281" fmla="*/ 378684 h 530541"/>
              <a:gd name="connsiteX282" fmla="*/ 360389 w 2175900"/>
              <a:gd name="connsiteY282" fmla="*/ 430113 h 530541"/>
              <a:gd name="connsiteX283" fmla="*/ 410923 w 2175900"/>
              <a:gd name="connsiteY283" fmla="*/ 481542 h 530541"/>
              <a:gd name="connsiteX284" fmla="*/ 444058 w 2175900"/>
              <a:gd name="connsiteY284" fmla="*/ 469261 h 530541"/>
              <a:gd name="connsiteX285" fmla="*/ 454037 w 2175900"/>
              <a:gd name="connsiteY285" fmla="*/ 482182 h 530541"/>
              <a:gd name="connsiteX286" fmla="*/ 411051 w 2175900"/>
              <a:gd name="connsiteY286" fmla="*/ 497790 h 530541"/>
              <a:gd name="connsiteX287" fmla="*/ 343118 w 2175900"/>
              <a:gd name="connsiteY287" fmla="*/ 430113 h 530541"/>
              <a:gd name="connsiteX288" fmla="*/ 411051 w 2175900"/>
              <a:gd name="connsiteY288" fmla="*/ 362436 h 530541"/>
              <a:gd name="connsiteX289" fmla="*/ 531565 w 2175900"/>
              <a:gd name="connsiteY289" fmla="*/ 228617 h 530541"/>
              <a:gd name="connsiteX290" fmla="*/ 531773 w 2175900"/>
              <a:gd name="connsiteY290" fmla="*/ 228806 h 530541"/>
              <a:gd name="connsiteX291" fmla="*/ 531693 w 2175900"/>
              <a:gd name="connsiteY291" fmla="*/ 228873 h 530541"/>
              <a:gd name="connsiteX292" fmla="*/ 1041766 w 2175900"/>
              <a:gd name="connsiteY292" fmla="*/ 179234 h 530541"/>
              <a:gd name="connsiteX293" fmla="*/ 1041778 w 2175900"/>
              <a:gd name="connsiteY293" fmla="*/ 179298 h 530541"/>
              <a:gd name="connsiteX294" fmla="*/ 1041766 w 2175900"/>
              <a:gd name="connsiteY294" fmla="*/ 179362 h 530541"/>
              <a:gd name="connsiteX295" fmla="*/ 1703440 w 2175900"/>
              <a:gd name="connsiteY295" fmla="*/ 124735 h 530541"/>
              <a:gd name="connsiteX296" fmla="*/ 1651115 w 2175900"/>
              <a:gd name="connsiteY296" fmla="*/ 179362 h 530541"/>
              <a:gd name="connsiteX297" fmla="*/ 1703440 w 2175900"/>
              <a:gd name="connsiteY297" fmla="*/ 233990 h 530541"/>
              <a:gd name="connsiteX298" fmla="*/ 1755765 w 2175900"/>
              <a:gd name="connsiteY298" fmla="*/ 179362 h 530541"/>
              <a:gd name="connsiteX299" fmla="*/ 1703440 w 2175900"/>
              <a:gd name="connsiteY299" fmla="*/ 124735 h 530541"/>
              <a:gd name="connsiteX300" fmla="*/ 923555 w 2175900"/>
              <a:gd name="connsiteY300" fmla="*/ 124735 h 530541"/>
              <a:gd name="connsiteX301" fmla="*/ 871230 w 2175900"/>
              <a:gd name="connsiteY301" fmla="*/ 179362 h 530541"/>
              <a:gd name="connsiteX302" fmla="*/ 923555 w 2175900"/>
              <a:gd name="connsiteY302" fmla="*/ 233990 h 530541"/>
              <a:gd name="connsiteX303" fmla="*/ 975880 w 2175900"/>
              <a:gd name="connsiteY303" fmla="*/ 179362 h 530541"/>
              <a:gd name="connsiteX304" fmla="*/ 923555 w 2175900"/>
              <a:gd name="connsiteY304" fmla="*/ 124735 h 530541"/>
              <a:gd name="connsiteX305" fmla="*/ 1991803 w 2175900"/>
              <a:gd name="connsiteY305" fmla="*/ 87250 h 530541"/>
              <a:gd name="connsiteX306" fmla="*/ 2047710 w 2175900"/>
              <a:gd name="connsiteY306" fmla="*/ 114756 h 530541"/>
              <a:gd name="connsiteX307" fmla="*/ 2106815 w 2175900"/>
              <a:gd name="connsiteY307" fmla="*/ 87250 h 530541"/>
              <a:gd name="connsiteX308" fmla="*/ 2175900 w 2175900"/>
              <a:gd name="connsiteY308" fmla="*/ 164010 h 530541"/>
              <a:gd name="connsiteX309" fmla="*/ 2175900 w 2175900"/>
              <a:gd name="connsiteY309" fmla="*/ 268532 h 530541"/>
              <a:gd name="connsiteX310" fmla="*/ 2136496 w 2175900"/>
              <a:gd name="connsiteY310" fmla="*/ 268532 h 530541"/>
              <a:gd name="connsiteX311" fmla="*/ 2136496 w 2175900"/>
              <a:gd name="connsiteY311" fmla="*/ 164650 h 530541"/>
              <a:gd name="connsiteX312" fmla="*/ 2099651 w 2175900"/>
              <a:gd name="connsiteY312" fmla="*/ 124735 h 530541"/>
              <a:gd name="connsiteX313" fmla="*/ 2060631 w 2175900"/>
              <a:gd name="connsiteY313" fmla="*/ 155823 h 530541"/>
              <a:gd name="connsiteX314" fmla="*/ 2061015 w 2175900"/>
              <a:gd name="connsiteY314" fmla="*/ 164010 h 530541"/>
              <a:gd name="connsiteX315" fmla="*/ 2061015 w 2175900"/>
              <a:gd name="connsiteY315" fmla="*/ 268532 h 530541"/>
              <a:gd name="connsiteX316" fmla="*/ 2021611 w 2175900"/>
              <a:gd name="connsiteY316" fmla="*/ 268532 h 530541"/>
              <a:gd name="connsiteX317" fmla="*/ 2021611 w 2175900"/>
              <a:gd name="connsiteY317" fmla="*/ 164650 h 530541"/>
              <a:gd name="connsiteX318" fmla="*/ 1984383 w 2175900"/>
              <a:gd name="connsiteY318" fmla="*/ 124735 h 530541"/>
              <a:gd name="connsiteX319" fmla="*/ 1945747 w 2175900"/>
              <a:gd name="connsiteY319" fmla="*/ 155055 h 530541"/>
              <a:gd name="connsiteX320" fmla="*/ 1945619 w 2175900"/>
              <a:gd name="connsiteY320" fmla="*/ 155055 h 530541"/>
              <a:gd name="connsiteX321" fmla="*/ 1945619 w 2175900"/>
              <a:gd name="connsiteY321" fmla="*/ 268532 h 530541"/>
              <a:gd name="connsiteX322" fmla="*/ 1906215 w 2175900"/>
              <a:gd name="connsiteY322" fmla="*/ 268532 h 530541"/>
              <a:gd name="connsiteX323" fmla="*/ 1906215 w 2175900"/>
              <a:gd name="connsiteY323" fmla="*/ 90065 h 530541"/>
              <a:gd name="connsiteX324" fmla="*/ 1945619 w 2175900"/>
              <a:gd name="connsiteY324" fmla="*/ 90065 h 530541"/>
              <a:gd name="connsiteX325" fmla="*/ 1945619 w 2175900"/>
              <a:gd name="connsiteY325" fmla="*/ 106824 h 530541"/>
              <a:gd name="connsiteX326" fmla="*/ 1991803 w 2175900"/>
              <a:gd name="connsiteY326" fmla="*/ 87250 h 530541"/>
              <a:gd name="connsiteX327" fmla="*/ 1703440 w 2175900"/>
              <a:gd name="connsiteY327" fmla="*/ 87250 h 530541"/>
              <a:gd name="connsiteX328" fmla="*/ 1796192 w 2175900"/>
              <a:gd name="connsiteY328" fmla="*/ 179362 h 530541"/>
              <a:gd name="connsiteX329" fmla="*/ 1703440 w 2175900"/>
              <a:gd name="connsiteY329" fmla="*/ 271475 h 530541"/>
              <a:gd name="connsiteX330" fmla="*/ 1610688 w 2175900"/>
              <a:gd name="connsiteY330" fmla="*/ 179362 h 530541"/>
              <a:gd name="connsiteX331" fmla="*/ 1703440 w 2175900"/>
              <a:gd name="connsiteY331" fmla="*/ 87250 h 530541"/>
              <a:gd name="connsiteX332" fmla="*/ 1134134 w 2175900"/>
              <a:gd name="connsiteY332" fmla="*/ 87250 h 530541"/>
              <a:gd name="connsiteX333" fmla="*/ 1202579 w 2175900"/>
              <a:gd name="connsiteY333" fmla="*/ 116803 h 530541"/>
              <a:gd name="connsiteX334" fmla="*/ 1175713 w 2175900"/>
              <a:gd name="connsiteY334" fmla="*/ 144309 h 530541"/>
              <a:gd name="connsiteX335" fmla="*/ 1134134 w 2175900"/>
              <a:gd name="connsiteY335" fmla="*/ 125374 h 530541"/>
              <a:gd name="connsiteX336" fmla="*/ 1082193 w 2175900"/>
              <a:gd name="connsiteY336" fmla="*/ 179234 h 530541"/>
              <a:gd name="connsiteX337" fmla="*/ 1134134 w 2175900"/>
              <a:gd name="connsiteY337" fmla="*/ 233095 h 530541"/>
              <a:gd name="connsiteX338" fmla="*/ 1175713 w 2175900"/>
              <a:gd name="connsiteY338" fmla="*/ 214160 h 530541"/>
              <a:gd name="connsiteX339" fmla="*/ 1202579 w 2175900"/>
              <a:gd name="connsiteY339" fmla="*/ 241666 h 530541"/>
              <a:gd name="connsiteX340" fmla="*/ 1134134 w 2175900"/>
              <a:gd name="connsiteY340" fmla="*/ 271347 h 530541"/>
              <a:gd name="connsiteX341" fmla="*/ 1048750 w 2175900"/>
              <a:gd name="connsiteY341" fmla="*/ 215648 h 530541"/>
              <a:gd name="connsiteX342" fmla="*/ 1041778 w 2175900"/>
              <a:gd name="connsiteY342" fmla="*/ 179298 h 530541"/>
              <a:gd name="connsiteX343" fmla="*/ 1048750 w 2175900"/>
              <a:gd name="connsiteY343" fmla="*/ 143003 h 530541"/>
              <a:gd name="connsiteX344" fmla="*/ 1134134 w 2175900"/>
              <a:gd name="connsiteY344" fmla="*/ 87250 h 530541"/>
              <a:gd name="connsiteX345" fmla="*/ 923555 w 2175900"/>
              <a:gd name="connsiteY345" fmla="*/ 87250 h 530541"/>
              <a:gd name="connsiteX346" fmla="*/ 1016307 w 2175900"/>
              <a:gd name="connsiteY346" fmla="*/ 179362 h 530541"/>
              <a:gd name="connsiteX347" fmla="*/ 923555 w 2175900"/>
              <a:gd name="connsiteY347" fmla="*/ 271475 h 530541"/>
              <a:gd name="connsiteX348" fmla="*/ 830803 w 2175900"/>
              <a:gd name="connsiteY348" fmla="*/ 179362 h 530541"/>
              <a:gd name="connsiteX349" fmla="*/ 923555 w 2175900"/>
              <a:gd name="connsiteY349" fmla="*/ 87250 h 530541"/>
              <a:gd name="connsiteX350" fmla="*/ 237062 w 2175900"/>
              <a:gd name="connsiteY350" fmla="*/ 61024 h 530541"/>
              <a:gd name="connsiteX351" fmla="*/ 121921 w 2175900"/>
              <a:gd name="connsiteY351" fmla="*/ 175781 h 530541"/>
              <a:gd name="connsiteX352" fmla="*/ 38508 w 2175900"/>
              <a:gd name="connsiteY352" fmla="*/ 92752 h 530541"/>
              <a:gd name="connsiteX353" fmla="*/ 38508 w 2175900"/>
              <a:gd name="connsiteY353" fmla="*/ 234375 h 530541"/>
              <a:gd name="connsiteX354" fmla="*/ 435615 w 2175900"/>
              <a:gd name="connsiteY354" fmla="*/ 234375 h 530541"/>
              <a:gd name="connsiteX355" fmla="*/ 435615 w 2175900"/>
              <a:gd name="connsiteY355" fmla="*/ 92880 h 530541"/>
              <a:gd name="connsiteX356" fmla="*/ 352202 w 2175900"/>
              <a:gd name="connsiteY356" fmla="*/ 175909 h 530541"/>
              <a:gd name="connsiteX357" fmla="*/ 237062 w 2175900"/>
              <a:gd name="connsiteY357" fmla="*/ 61152 h 530541"/>
              <a:gd name="connsiteX358" fmla="*/ 727944 w 2175900"/>
              <a:gd name="connsiteY358" fmla="*/ 48231 h 530541"/>
              <a:gd name="connsiteX359" fmla="*/ 767348 w 2175900"/>
              <a:gd name="connsiteY359" fmla="*/ 48231 h 530541"/>
              <a:gd name="connsiteX360" fmla="*/ 767348 w 2175900"/>
              <a:gd name="connsiteY360" fmla="*/ 90193 h 530541"/>
              <a:gd name="connsiteX361" fmla="*/ 812124 w 2175900"/>
              <a:gd name="connsiteY361" fmla="*/ 90193 h 530541"/>
              <a:gd name="connsiteX362" fmla="*/ 812124 w 2175900"/>
              <a:gd name="connsiteY362" fmla="*/ 125119 h 530541"/>
              <a:gd name="connsiteX363" fmla="*/ 767348 w 2175900"/>
              <a:gd name="connsiteY363" fmla="*/ 125119 h 530541"/>
              <a:gd name="connsiteX364" fmla="*/ 767348 w 2175900"/>
              <a:gd name="connsiteY364" fmla="*/ 206101 h 530541"/>
              <a:gd name="connsiteX365" fmla="*/ 792806 w 2175900"/>
              <a:gd name="connsiteY365" fmla="*/ 232456 h 530541"/>
              <a:gd name="connsiteX366" fmla="*/ 812124 w 2175900"/>
              <a:gd name="connsiteY366" fmla="*/ 232456 h 530541"/>
              <a:gd name="connsiteX367" fmla="*/ 812124 w 2175900"/>
              <a:gd name="connsiteY367" fmla="*/ 268533 h 530541"/>
              <a:gd name="connsiteX368" fmla="*/ 782700 w 2175900"/>
              <a:gd name="connsiteY368" fmla="*/ 268533 h 530541"/>
              <a:gd name="connsiteX369" fmla="*/ 727944 w 2175900"/>
              <a:gd name="connsiteY369" fmla="*/ 214289 h 530541"/>
              <a:gd name="connsiteX370" fmla="*/ 727944 w 2175900"/>
              <a:gd name="connsiteY370" fmla="*/ 125119 h 530541"/>
              <a:gd name="connsiteX371" fmla="*/ 698775 w 2175900"/>
              <a:gd name="connsiteY371" fmla="*/ 125119 h 530541"/>
              <a:gd name="connsiteX372" fmla="*/ 698775 w 2175900"/>
              <a:gd name="connsiteY372" fmla="*/ 90193 h 530541"/>
              <a:gd name="connsiteX373" fmla="*/ 727944 w 2175900"/>
              <a:gd name="connsiteY373" fmla="*/ 90193 h 530541"/>
              <a:gd name="connsiteX374" fmla="*/ 1828303 w 2175900"/>
              <a:gd name="connsiteY374" fmla="*/ 19445 h 530541"/>
              <a:gd name="connsiteX375" fmla="*/ 1867707 w 2175900"/>
              <a:gd name="connsiteY375" fmla="*/ 19445 h 530541"/>
              <a:gd name="connsiteX376" fmla="*/ 1867707 w 2175900"/>
              <a:gd name="connsiteY376" fmla="*/ 268532 h 530541"/>
              <a:gd name="connsiteX377" fmla="*/ 1828303 w 2175900"/>
              <a:gd name="connsiteY377" fmla="*/ 268532 h 530541"/>
              <a:gd name="connsiteX378" fmla="*/ 1416484 w 2175900"/>
              <a:gd name="connsiteY378" fmla="*/ 19445 h 530541"/>
              <a:gd name="connsiteX379" fmla="*/ 1455888 w 2175900"/>
              <a:gd name="connsiteY379" fmla="*/ 19445 h 530541"/>
              <a:gd name="connsiteX380" fmla="*/ 1455888 w 2175900"/>
              <a:gd name="connsiteY380" fmla="*/ 106952 h 530541"/>
              <a:gd name="connsiteX381" fmla="*/ 1506038 w 2175900"/>
              <a:gd name="connsiteY381" fmla="*/ 87378 h 530541"/>
              <a:gd name="connsiteX382" fmla="*/ 1578832 w 2175900"/>
              <a:gd name="connsiteY382" fmla="*/ 164138 h 530541"/>
              <a:gd name="connsiteX383" fmla="*/ 1578832 w 2175900"/>
              <a:gd name="connsiteY383" fmla="*/ 268660 h 530541"/>
              <a:gd name="connsiteX384" fmla="*/ 1539429 w 2175900"/>
              <a:gd name="connsiteY384" fmla="*/ 268660 h 530541"/>
              <a:gd name="connsiteX385" fmla="*/ 1539429 w 2175900"/>
              <a:gd name="connsiteY385" fmla="*/ 164778 h 530541"/>
              <a:gd name="connsiteX386" fmla="*/ 1498618 w 2175900"/>
              <a:gd name="connsiteY386" fmla="*/ 124863 h 530541"/>
              <a:gd name="connsiteX387" fmla="*/ 1456016 w 2175900"/>
              <a:gd name="connsiteY387" fmla="*/ 156206 h 530541"/>
              <a:gd name="connsiteX388" fmla="*/ 1455888 w 2175900"/>
              <a:gd name="connsiteY388" fmla="*/ 156078 h 530541"/>
              <a:gd name="connsiteX389" fmla="*/ 1455888 w 2175900"/>
              <a:gd name="connsiteY389" fmla="*/ 268532 h 530541"/>
              <a:gd name="connsiteX390" fmla="*/ 1416484 w 2175900"/>
              <a:gd name="connsiteY390" fmla="*/ 268532 h 530541"/>
              <a:gd name="connsiteX391" fmla="*/ 1231236 w 2175900"/>
              <a:gd name="connsiteY391" fmla="*/ 19445 h 530541"/>
              <a:gd name="connsiteX392" fmla="*/ 1270640 w 2175900"/>
              <a:gd name="connsiteY392" fmla="*/ 19445 h 530541"/>
              <a:gd name="connsiteX393" fmla="*/ 1270640 w 2175900"/>
              <a:gd name="connsiteY393" fmla="*/ 170791 h 530541"/>
              <a:gd name="connsiteX394" fmla="*/ 1342283 w 2175900"/>
              <a:gd name="connsiteY394" fmla="*/ 90065 h 530541"/>
              <a:gd name="connsiteX395" fmla="*/ 1388851 w 2175900"/>
              <a:gd name="connsiteY395" fmla="*/ 90065 h 530541"/>
              <a:gd name="connsiteX396" fmla="*/ 1314393 w 2175900"/>
              <a:gd name="connsiteY396" fmla="*/ 174629 h 530541"/>
              <a:gd name="connsiteX397" fmla="*/ 1397806 w 2175900"/>
              <a:gd name="connsiteY397" fmla="*/ 268532 h 530541"/>
              <a:gd name="connsiteX398" fmla="*/ 1349447 w 2175900"/>
              <a:gd name="connsiteY398" fmla="*/ 268532 h 530541"/>
              <a:gd name="connsiteX399" fmla="*/ 1270640 w 2175900"/>
              <a:gd name="connsiteY399" fmla="*/ 179362 h 530541"/>
              <a:gd name="connsiteX400" fmla="*/ 1270640 w 2175900"/>
              <a:gd name="connsiteY400" fmla="*/ 268532 h 530541"/>
              <a:gd name="connsiteX401" fmla="*/ 1231236 w 2175900"/>
              <a:gd name="connsiteY401" fmla="*/ 268532 h 530541"/>
              <a:gd name="connsiteX402" fmla="*/ 615746 w 2175900"/>
              <a:gd name="connsiteY402" fmla="*/ 16375 h 530541"/>
              <a:gd name="connsiteX403" fmla="*/ 685853 w 2175900"/>
              <a:gd name="connsiteY403" fmla="*/ 47975 h 530541"/>
              <a:gd name="connsiteX404" fmla="*/ 657708 w 2175900"/>
              <a:gd name="connsiteY404" fmla="*/ 77144 h 530541"/>
              <a:gd name="connsiteX405" fmla="*/ 615362 w 2175900"/>
              <a:gd name="connsiteY405" fmla="*/ 55011 h 530541"/>
              <a:gd name="connsiteX406" fmla="*/ 582227 w 2175900"/>
              <a:gd name="connsiteY406" fmla="*/ 82005 h 530541"/>
              <a:gd name="connsiteX407" fmla="*/ 618560 w 2175900"/>
              <a:gd name="connsiteY407" fmla="*/ 120257 h 530541"/>
              <a:gd name="connsiteX408" fmla="*/ 637878 w 2175900"/>
              <a:gd name="connsiteY408" fmla="*/ 128957 h 530541"/>
              <a:gd name="connsiteX409" fmla="*/ 695320 w 2175900"/>
              <a:gd name="connsiteY409" fmla="*/ 200216 h 530541"/>
              <a:gd name="connsiteX410" fmla="*/ 615746 w 2175900"/>
              <a:gd name="connsiteY410" fmla="*/ 271091 h 530541"/>
              <a:gd name="connsiteX411" fmla="*/ 565404 w 2175900"/>
              <a:gd name="connsiteY411" fmla="*/ 259449 h 530541"/>
              <a:gd name="connsiteX412" fmla="*/ 531773 w 2175900"/>
              <a:gd name="connsiteY412" fmla="*/ 228806 h 530541"/>
              <a:gd name="connsiteX413" fmla="*/ 562653 w 2175900"/>
              <a:gd name="connsiteY413" fmla="*/ 202903 h 530541"/>
              <a:gd name="connsiteX414" fmla="*/ 615490 w 2175900"/>
              <a:gd name="connsiteY414" fmla="*/ 232711 h 530541"/>
              <a:gd name="connsiteX415" fmla="*/ 653870 w 2175900"/>
              <a:gd name="connsiteY415" fmla="*/ 203926 h 530541"/>
              <a:gd name="connsiteX416" fmla="*/ 617537 w 2175900"/>
              <a:gd name="connsiteY416" fmla="*/ 163499 h 530541"/>
              <a:gd name="connsiteX417" fmla="*/ 597835 w 2175900"/>
              <a:gd name="connsiteY417" fmla="*/ 155055 h 530541"/>
              <a:gd name="connsiteX418" fmla="*/ 541416 w 2175900"/>
              <a:gd name="connsiteY418" fmla="*/ 82389 h 530541"/>
              <a:gd name="connsiteX419" fmla="*/ 615746 w 2175900"/>
              <a:gd name="connsiteY419" fmla="*/ 16375 h 530541"/>
              <a:gd name="connsiteX420" fmla="*/ 0 w 2175900"/>
              <a:gd name="connsiteY420" fmla="*/ 0 h 530541"/>
              <a:gd name="connsiteX421" fmla="*/ 121921 w 2175900"/>
              <a:gd name="connsiteY421" fmla="*/ 121409 h 530541"/>
              <a:gd name="connsiteX422" fmla="*/ 237062 w 2175900"/>
              <a:gd name="connsiteY422" fmla="*/ 6780 h 530541"/>
              <a:gd name="connsiteX423" fmla="*/ 352202 w 2175900"/>
              <a:gd name="connsiteY423" fmla="*/ 121537 h 530541"/>
              <a:gd name="connsiteX424" fmla="*/ 474123 w 2175900"/>
              <a:gd name="connsiteY424" fmla="*/ 0 h 530541"/>
              <a:gd name="connsiteX425" fmla="*/ 474123 w 2175900"/>
              <a:gd name="connsiteY425" fmla="*/ 271348 h 530541"/>
              <a:gd name="connsiteX426" fmla="*/ 0 w 2175900"/>
              <a:gd name="connsiteY426" fmla="*/ 271348 h 53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Lst>
            <a:rect l="l" t="t" r="r" b="b"/>
            <a:pathLst>
              <a:path w="2175900" h="530541">
                <a:moveTo>
                  <a:pt x="2125238" y="416680"/>
                </a:moveTo>
                <a:cubicBezTo>
                  <a:pt x="2106944" y="416680"/>
                  <a:pt x="2093767" y="431265"/>
                  <a:pt x="2093767" y="449687"/>
                </a:cubicBezTo>
                <a:cubicBezTo>
                  <a:pt x="2093767" y="468110"/>
                  <a:pt x="2106816" y="482694"/>
                  <a:pt x="2125238" y="482694"/>
                </a:cubicBezTo>
                <a:cubicBezTo>
                  <a:pt x="2138671" y="482694"/>
                  <a:pt x="2149162" y="476297"/>
                  <a:pt x="2154663" y="467598"/>
                </a:cubicBezTo>
                <a:lnTo>
                  <a:pt x="2154663" y="431776"/>
                </a:lnTo>
                <a:cubicBezTo>
                  <a:pt x="2149290" y="423077"/>
                  <a:pt x="2138799" y="416680"/>
                  <a:pt x="2125238" y="416680"/>
                </a:cubicBezTo>
                <a:close/>
                <a:moveTo>
                  <a:pt x="1881012" y="416680"/>
                </a:moveTo>
                <a:cubicBezTo>
                  <a:pt x="1862718" y="416680"/>
                  <a:pt x="1849540" y="431265"/>
                  <a:pt x="1849540" y="449687"/>
                </a:cubicBezTo>
                <a:cubicBezTo>
                  <a:pt x="1849540" y="468110"/>
                  <a:pt x="1862590" y="482694"/>
                  <a:pt x="1881012" y="482694"/>
                </a:cubicBezTo>
                <a:cubicBezTo>
                  <a:pt x="1894445" y="482694"/>
                  <a:pt x="1904936" y="476297"/>
                  <a:pt x="1910437" y="467598"/>
                </a:cubicBezTo>
                <a:lnTo>
                  <a:pt x="1910437" y="431776"/>
                </a:lnTo>
                <a:cubicBezTo>
                  <a:pt x="1905064" y="423077"/>
                  <a:pt x="1894573" y="416680"/>
                  <a:pt x="1881012" y="416680"/>
                </a:cubicBezTo>
                <a:close/>
                <a:moveTo>
                  <a:pt x="1629110" y="416680"/>
                </a:moveTo>
                <a:cubicBezTo>
                  <a:pt x="1610816" y="416680"/>
                  <a:pt x="1597638" y="431264"/>
                  <a:pt x="1597638" y="449687"/>
                </a:cubicBezTo>
                <a:cubicBezTo>
                  <a:pt x="1597638" y="468109"/>
                  <a:pt x="1610688" y="482694"/>
                  <a:pt x="1629110" y="482694"/>
                </a:cubicBezTo>
                <a:cubicBezTo>
                  <a:pt x="1642543" y="482694"/>
                  <a:pt x="1653034" y="476297"/>
                  <a:pt x="1658535" y="467597"/>
                </a:cubicBezTo>
                <a:lnTo>
                  <a:pt x="1658535" y="431776"/>
                </a:lnTo>
                <a:cubicBezTo>
                  <a:pt x="1653034" y="423076"/>
                  <a:pt x="1642671" y="416680"/>
                  <a:pt x="1629110" y="416680"/>
                </a:cubicBezTo>
                <a:close/>
                <a:moveTo>
                  <a:pt x="1418915" y="416680"/>
                </a:moveTo>
                <a:cubicBezTo>
                  <a:pt x="1400621" y="416680"/>
                  <a:pt x="1387443" y="431265"/>
                  <a:pt x="1387443" y="449687"/>
                </a:cubicBezTo>
                <a:cubicBezTo>
                  <a:pt x="1387443" y="468110"/>
                  <a:pt x="1400493" y="482694"/>
                  <a:pt x="1418915" y="482694"/>
                </a:cubicBezTo>
                <a:cubicBezTo>
                  <a:pt x="1432348" y="482694"/>
                  <a:pt x="1442839" y="476297"/>
                  <a:pt x="1448340" y="467598"/>
                </a:cubicBezTo>
                <a:lnTo>
                  <a:pt x="1448340" y="431776"/>
                </a:lnTo>
                <a:cubicBezTo>
                  <a:pt x="1442967" y="423077"/>
                  <a:pt x="1432476" y="416680"/>
                  <a:pt x="1418915" y="416680"/>
                </a:cubicBezTo>
                <a:close/>
                <a:moveTo>
                  <a:pt x="1020145" y="416680"/>
                </a:moveTo>
                <a:cubicBezTo>
                  <a:pt x="1000955" y="416680"/>
                  <a:pt x="988161" y="431265"/>
                  <a:pt x="988161" y="449687"/>
                </a:cubicBezTo>
                <a:cubicBezTo>
                  <a:pt x="988161" y="468110"/>
                  <a:pt x="1001083" y="482694"/>
                  <a:pt x="1020145" y="482694"/>
                </a:cubicBezTo>
                <a:cubicBezTo>
                  <a:pt x="1039207" y="482694"/>
                  <a:pt x="1052000" y="468110"/>
                  <a:pt x="1052000" y="449687"/>
                </a:cubicBezTo>
                <a:cubicBezTo>
                  <a:pt x="1052000" y="431265"/>
                  <a:pt x="1039335" y="416680"/>
                  <a:pt x="1020145" y="416680"/>
                </a:cubicBezTo>
                <a:close/>
                <a:moveTo>
                  <a:pt x="835408" y="416680"/>
                </a:moveTo>
                <a:cubicBezTo>
                  <a:pt x="817114" y="416680"/>
                  <a:pt x="803936" y="431265"/>
                  <a:pt x="803936" y="449687"/>
                </a:cubicBezTo>
                <a:cubicBezTo>
                  <a:pt x="803936" y="468110"/>
                  <a:pt x="816986" y="482694"/>
                  <a:pt x="835408" y="482694"/>
                </a:cubicBezTo>
                <a:cubicBezTo>
                  <a:pt x="848841" y="482694"/>
                  <a:pt x="859332" y="476297"/>
                  <a:pt x="864833" y="467598"/>
                </a:cubicBezTo>
                <a:lnTo>
                  <a:pt x="864833" y="431776"/>
                </a:lnTo>
                <a:cubicBezTo>
                  <a:pt x="859332" y="423077"/>
                  <a:pt x="848969" y="416680"/>
                  <a:pt x="835408" y="416680"/>
                </a:cubicBezTo>
                <a:close/>
                <a:moveTo>
                  <a:pt x="621887" y="416680"/>
                </a:moveTo>
                <a:cubicBezTo>
                  <a:pt x="608453" y="416680"/>
                  <a:pt x="597963" y="423077"/>
                  <a:pt x="592590" y="431776"/>
                </a:cubicBezTo>
                <a:lnTo>
                  <a:pt x="592590" y="467598"/>
                </a:lnTo>
                <a:cubicBezTo>
                  <a:pt x="597963" y="476297"/>
                  <a:pt x="608453" y="482694"/>
                  <a:pt x="621887" y="482694"/>
                </a:cubicBezTo>
                <a:cubicBezTo>
                  <a:pt x="640181" y="482694"/>
                  <a:pt x="653358" y="468110"/>
                  <a:pt x="653358" y="449687"/>
                </a:cubicBezTo>
                <a:cubicBezTo>
                  <a:pt x="653358" y="431265"/>
                  <a:pt x="640309" y="416680"/>
                  <a:pt x="621887" y="416680"/>
                </a:cubicBezTo>
                <a:close/>
                <a:moveTo>
                  <a:pt x="509048" y="416680"/>
                </a:moveTo>
                <a:cubicBezTo>
                  <a:pt x="490754" y="416680"/>
                  <a:pt x="477576" y="431265"/>
                  <a:pt x="477576" y="449687"/>
                </a:cubicBezTo>
                <a:cubicBezTo>
                  <a:pt x="477576" y="468110"/>
                  <a:pt x="490626" y="482694"/>
                  <a:pt x="509048" y="482694"/>
                </a:cubicBezTo>
                <a:cubicBezTo>
                  <a:pt x="522481" y="482694"/>
                  <a:pt x="532972" y="476297"/>
                  <a:pt x="538473" y="467598"/>
                </a:cubicBezTo>
                <a:lnTo>
                  <a:pt x="538473" y="431776"/>
                </a:lnTo>
                <a:cubicBezTo>
                  <a:pt x="533100" y="423077"/>
                  <a:pt x="522609" y="416680"/>
                  <a:pt x="509048" y="416680"/>
                </a:cubicBezTo>
                <a:close/>
                <a:moveTo>
                  <a:pt x="248191" y="416296"/>
                </a:moveTo>
                <a:cubicBezTo>
                  <a:pt x="234758" y="416296"/>
                  <a:pt x="222988" y="425252"/>
                  <a:pt x="219534" y="439580"/>
                </a:cubicBezTo>
                <a:lnTo>
                  <a:pt x="276593" y="439580"/>
                </a:lnTo>
                <a:cubicBezTo>
                  <a:pt x="274418" y="424356"/>
                  <a:pt x="262392" y="416168"/>
                  <a:pt x="248191" y="416296"/>
                </a:cubicBezTo>
                <a:close/>
                <a:moveTo>
                  <a:pt x="2045279" y="403119"/>
                </a:moveTo>
                <a:lnTo>
                  <a:pt x="2061399" y="403119"/>
                </a:lnTo>
                <a:lnTo>
                  <a:pt x="2061399" y="496255"/>
                </a:lnTo>
                <a:lnTo>
                  <a:pt x="2045279" y="496255"/>
                </a:lnTo>
                <a:close/>
                <a:moveTo>
                  <a:pt x="1934489" y="403119"/>
                </a:moveTo>
                <a:lnTo>
                  <a:pt x="1952656" y="403119"/>
                </a:lnTo>
                <a:lnTo>
                  <a:pt x="1983872" y="465935"/>
                </a:lnTo>
                <a:lnTo>
                  <a:pt x="2015343" y="403119"/>
                </a:lnTo>
                <a:lnTo>
                  <a:pt x="2033510" y="403119"/>
                </a:lnTo>
                <a:lnTo>
                  <a:pt x="1983872" y="497790"/>
                </a:lnTo>
                <a:close/>
                <a:moveTo>
                  <a:pt x="1696532" y="403119"/>
                </a:moveTo>
                <a:lnTo>
                  <a:pt x="1712652" y="403119"/>
                </a:lnTo>
                <a:lnTo>
                  <a:pt x="1712652" y="496255"/>
                </a:lnTo>
                <a:lnTo>
                  <a:pt x="1696532" y="496255"/>
                </a:lnTo>
                <a:close/>
                <a:moveTo>
                  <a:pt x="685470" y="403119"/>
                </a:moveTo>
                <a:lnTo>
                  <a:pt x="701590" y="403119"/>
                </a:lnTo>
                <a:lnTo>
                  <a:pt x="701590" y="496255"/>
                </a:lnTo>
                <a:lnTo>
                  <a:pt x="685470" y="496255"/>
                </a:lnTo>
                <a:close/>
                <a:moveTo>
                  <a:pt x="2124983" y="401584"/>
                </a:moveTo>
                <a:cubicBezTo>
                  <a:pt x="2136369" y="401584"/>
                  <a:pt x="2146987" y="405294"/>
                  <a:pt x="2154663" y="412458"/>
                </a:cubicBezTo>
                <a:lnTo>
                  <a:pt x="2154663" y="403119"/>
                </a:lnTo>
                <a:lnTo>
                  <a:pt x="2170783" y="403119"/>
                </a:lnTo>
                <a:lnTo>
                  <a:pt x="2170783" y="496255"/>
                </a:lnTo>
                <a:lnTo>
                  <a:pt x="2154663" y="496255"/>
                </a:lnTo>
                <a:lnTo>
                  <a:pt x="2154663" y="486916"/>
                </a:lnTo>
                <a:cubicBezTo>
                  <a:pt x="2146987" y="493952"/>
                  <a:pt x="2136369" y="497790"/>
                  <a:pt x="2124983" y="497790"/>
                </a:cubicBezTo>
                <a:cubicBezTo>
                  <a:pt x="2097477" y="497790"/>
                  <a:pt x="2077263" y="476681"/>
                  <a:pt x="2077263" y="449687"/>
                </a:cubicBezTo>
                <a:cubicBezTo>
                  <a:pt x="2077263" y="422693"/>
                  <a:pt x="2097477" y="401584"/>
                  <a:pt x="2124983" y="401584"/>
                </a:cubicBezTo>
                <a:close/>
                <a:moveTo>
                  <a:pt x="1880628" y="401584"/>
                </a:moveTo>
                <a:cubicBezTo>
                  <a:pt x="1892014" y="401584"/>
                  <a:pt x="1902761" y="405294"/>
                  <a:pt x="1910437" y="412458"/>
                </a:cubicBezTo>
                <a:lnTo>
                  <a:pt x="1910437" y="403119"/>
                </a:lnTo>
                <a:lnTo>
                  <a:pt x="1926557" y="403119"/>
                </a:lnTo>
                <a:lnTo>
                  <a:pt x="1926557" y="496255"/>
                </a:lnTo>
                <a:lnTo>
                  <a:pt x="1910437" y="496255"/>
                </a:lnTo>
                <a:lnTo>
                  <a:pt x="1910437" y="486916"/>
                </a:lnTo>
                <a:cubicBezTo>
                  <a:pt x="1902761" y="493952"/>
                  <a:pt x="1892142" y="497790"/>
                  <a:pt x="1880628" y="497790"/>
                </a:cubicBezTo>
                <a:cubicBezTo>
                  <a:pt x="1853123" y="497790"/>
                  <a:pt x="1832909" y="476681"/>
                  <a:pt x="1832909" y="449687"/>
                </a:cubicBezTo>
                <a:cubicBezTo>
                  <a:pt x="1832909" y="422693"/>
                  <a:pt x="1853123" y="401584"/>
                  <a:pt x="1880628" y="401584"/>
                </a:cubicBezTo>
                <a:close/>
                <a:moveTo>
                  <a:pt x="1779561" y="401584"/>
                </a:moveTo>
                <a:cubicBezTo>
                  <a:pt x="1800670" y="401584"/>
                  <a:pt x="1815638" y="416296"/>
                  <a:pt x="1815638" y="439452"/>
                </a:cubicBezTo>
                <a:lnTo>
                  <a:pt x="1815638" y="496255"/>
                </a:lnTo>
                <a:lnTo>
                  <a:pt x="1799518" y="496255"/>
                </a:lnTo>
                <a:lnTo>
                  <a:pt x="1799518" y="440348"/>
                </a:lnTo>
                <a:cubicBezTo>
                  <a:pt x="1799518" y="426787"/>
                  <a:pt x="1790563" y="416680"/>
                  <a:pt x="1775979" y="416680"/>
                </a:cubicBezTo>
                <a:cubicBezTo>
                  <a:pt x="1762673" y="416680"/>
                  <a:pt x="1753718" y="424100"/>
                  <a:pt x="1750520" y="435870"/>
                </a:cubicBezTo>
                <a:lnTo>
                  <a:pt x="1750520" y="496255"/>
                </a:lnTo>
                <a:lnTo>
                  <a:pt x="1734400" y="496255"/>
                </a:lnTo>
                <a:lnTo>
                  <a:pt x="1734400" y="403119"/>
                </a:lnTo>
                <a:lnTo>
                  <a:pt x="1750520" y="403119"/>
                </a:lnTo>
                <a:lnTo>
                  <a:pt x="1750520" y="413482"/>
                </a:lnTo>
                <a:cubicBezTo>
                  <a:pt x="1757684" y="404654"/>
                  <a:pt x="1768686" y="401584"/>
                  <a:pt x="1779561" y="401584"/>
                </a:cubicBezTo>
                <a:close/>
                <a:moveTo>
                  <a:pt x="1531497" y="401584"/>
                </a:moveTo>
                <a:cubicBezTo>
                  <a:pt x="1552606" y="401584"/>
                  <a:pt x="1567574" y="416296"/>
                  <a:pt x="1567574" y="439452"/>
                </a:cubicBezTo>
                <a:lnTo>
                  <a:pt x="1567574" y="496255"/>
                </a:lnTo>
                <a:lnTo>
                  <a:pt x="1551454" y="496255"/>
                </a:lnTo>
                <a:lnTo>
                  <a:pt x="1551454" y="440348"/>
                </a:lnTo>
                <a:cubicBezTo>
                  <a:pt x="1551454" y="426787"/>
                  <a:pt x="1542499" y="416680"/>
                  <a:pt x="1527915" y="416680"/>
                </a:cubicBezTo>
                <a:cubicBezTo>
                  <a:pt x="1514609" y="416680"/>
                  <a:pt x="1505654" y="424100"/>
                  <a:pt x="1502456" y="435870"/>
                </a:cubicBezTo>
                <a:lnTo>
                  <a:pt x="1502456" y="496255"/>
                </a:lnTo>
                <a:lnTo>
                  <a:pt x="1486336" y="496255"/>
                </a:lnTo>
                <a:lnTo>
                  <a:pt x="1486336" y="403119"/>
                </a:lnTo>
                <a:lnTo>
                  <a:pt x="1502456" y="403119"/>
                </a:lnTo>
                <a:lnTo>
                  <a:pt x="1502456" y="413482"/>
                </a:lnTo>
                <a:cubicBezTo>
                  <a:pt x="1509620" y="404654"/>
                  <a:pt x="1520622" y="401584"/>
                  <a:pt x="1531497" y="401584"/>
                </a:cubicBezTo>
                <a:close/>
                <a:moveTo>
                  <a:pt x="1418659" y="401584"/>
                </a:moveTo>
                <a:cubicBezTo>
                  <a:pt x="1430045" y="401584"/>
                  <a:pt x="1440664" y="405294"/>
                  <a:pt x="1448340" y="412458"/>
                </a:cubicBezTo>
                <a:lnTo>
                  <a:pt x="1448340" y="403119"/>
                </a:lnTo>
                <a:lnTo>
                  <a:pt x="1464460" y="403119"/>
                </a:lnTo>
                <a:lnTo>
                  <a:pt x="1464460" y="496255"/>
                </a:lnTo>
                <a:lnTo>
                  <a:pt x="1448340" y="496255"/>
                </a:lnTo>
                <a:lnTo>
                  <a:pt x="1448340" y="486916"/>
                </a:lnTo>
                <a:cubicBezTo>
                  <a:pt x="1440664" y="493952"/>
                  <a:pt x="1430045" y="497790"/>
                  <a:pt x="1418659" y="497790"/>
                </a:cubicBezTo>
                <a:cubicBezTo>
                  <a:pt x="1391153" y="497790"/>
                  <a:pt x="1370940" y="476681"/>
                  <a:pt x="1370940" y="449687"/>
                </a:cubicBezTo>
                <a:cubicBezTo>
                  <a:pt x="1370940" y="422693"/>
                  <a:pt x="1391153" y="401584"/>
                  <a:pt x="1418659" y="401584"/>
                </a:cubicBezTo>
                <a:close/>
                <a:moveTo>
                  <a:pt x="1327314" y="401584"/>
                </a:moveTo>
                <a:cubicBezTo>
                  <a:pt x="1342794" y="401584"/>
                  <a:pt x="1354820" y="407853"/>
                  <a:pt x="1363008" y="416296"/>
                </a:cubicBezTo>
                <a:lnTo>
                  <a:pt x="1352773" y="427555"/>
                </a:lnTo>
                <a:cubicBezTo>
                  <a:pt x="1346760" y="421542"/>
                  <a:pt x="1338317" y="416680"/>
                  <a:pt x="1327314" y="416680"/>
                </a:cubicBezTo>
                <a:cubicBezTo>
                  <a:pt x="1309020" y="416680"/>
                  <a:pt x="1295842" y="431265"/>
                  <a:pt x="1295842" y="449687"/>
                </a:cubicBezTo>
                <a:cubicBezTo>
                  <a:pt x="1295842" y="468110"/>
                  <a:pt x="1308892" y="482694"/>
                  <a:pt x="1327314" y="482694"/>
                </a:cubicBezTo>
                <a:cubicBezTo>
                  <a:pt x="1338317" y="482694"/>
                  <a:pt x="1346760" y="477833"/>
                  <a:pt x="1352773" y="471948"/>
                </a:cubicBezTo>
                <a:lnTo>
                  <a:pt x="1363008" y="483078"/>
                </a:lnTo>
                <a:cubicBezTo>
                  <a:pt x="1354820" y="491522"/>
                  <a:pt x="1342794" y="497790"/>
                  <a:pt x="1327314" y="497790"/>
                </a:cubicBezTo>
                <a:cubicBezTo>
                  <a:pt x="1299680" y="497790"/>
                  <a:pt x="1279211" y="476553"/>
                  <a:pt x="1279211" y="449687"/>
                </a:cubicBezTo>
                <a:cubicBezTo>
                  <a:pt x="1279211" y="422821"/>
                  <a:pt x="1299553" y="401584"/>
                  <a:pt x="1327314" y="401584"/>
                </a:cubicBezTo>
                <a:close/>
                <a:moveTo>
                  <a:pt x="1020145" y="401584"/>
                </a:moveTo>
                <a:cubicBezTo>
                  <a:pt x="1048418" y="401584"/>
                  <a:pt x="1068632" y="422821"/>
                  <a:pt x="1068632" y="449687"/>
                </a:cubicBezTo>
                <a:cubicBezTo>
                  <a:pt x="1068632" y="476553"/>
                  <a:pt x="1048290" y="497790"/>
                  <a:pt x="1020145" y="497790"/>
                </a:cubicBezTo>
                <a:cubicBezTo>
                  <a:pt x="991999" y="497790"/>
                  <a:pt x="971530" y="476553"/>
                  <a:pt x="971530" y="449687"/>
                </a:cubicBezTo>
                <a:cubicBezTo>
                  <a:pt x="971530" y="422821"/>
                  <a:pt x="991871" y="401584"/>
                  <a:pt x="1020145" y="401584"/>
                </a:cubicBezTo>
                <a:close/>
                <a:moveTo>
                  <a:pt x="835024" y="401584"/>
                </a:moveTo>
                <a:cubicBezTo>
                  <a:pt x="846411" y="401584"/>
                  <a:pt x="857029" y="405294"/>
                  <a:pt x="864833" y="412458"/>
                </a:cubicBezTo>
                <a:lnTo>
                  <a:pt x="864833" y="403119"/>
                </a:lnTo>
                <a:lnTo>
                  <a:pt x="880953" y="403119"/>
                </a:lnTo>
                <a:lnTo>
                  <a:pt x="880953" y="496255"/>
                </a:lnTo>
                <a:lnTo>
                  <a:pt x="864833" y="496255"/>
                </a:lnTo>
                <a:lnTo>
                  <a:pt x="864833" y="486916"/>
                </a:lnTo>
                <a:cubicBezTo>
                  <a:pt x="857157" y="493952"/>
                  <a:pt x="846538" y="497790"/>
                  <a:pt x="835024" y="497790"/>
                </a:cubicBezTo>
                <a:cubicBezTo>
                  <a:pt x="807519" y="497790"/>
                  <a:pt x="787305" y="476681"/>
                  <a:pt x="787305" y="449687"/>
                </a:cubicBezTo>
                <a:cubicBezTo>
                  <a:pt x="787305" y="422693"/>
                  <a:pt x="807519" y="401584"/>
                  <a:pt x="835024" y="401584"/>
                </a:cubicBezTo>
                <a:close/>
                <a:moveTo>
                  <a:pt x="622270" y="401584"/>
                </a:moveTo>
                <a:cubicBezTo>
                  <a:pt x="649776" y="401584"/>
                  <a:pt x="669990" y="422693"/>
                  <a:pt x="669990" y="449687"/>
                </a:cubicBezTo>
                <a:cubicBezTo>
                  <a:pt x="669990" y="476681"/>
                  <a:pt x="649776" y="497790"/>
                  <a:pt x="622270" y="497790"/>
                </a:cubicBezTo>
                <a:cubicBezTo>
                  <a:pt x="610884" y="497790"/>
                  <a:pt x="600266" y="494080"/>
                  <a:pt x="592590" y="486916"/>
                </a:cubicBezTo>
                <a:lnTo>
                  <a:pt x="592590" y="530541"/>
                </a:lnTo>
                <a:lnTo>
                  <a:pt x="576470" y="530541"/>
                </a:lnTo>
                <a:lnTo>
                  <a:pt x="576470" y="403119"/>
                </a:lnTo>
                <a:lnTo>
                  <a:pt x="592590" y="403119"/>
                </a:lnTo>
                <a:lnTo>
                  <a:pt x="592590" y="412458"/>
                </a:lnTo>
                <a:cubicBezTo>
                  <a:pt x="600266" y="405422"/>
                  <a:pt x="610884" y="401584"/>
                  <a:pt x="622270" y="401584"/>
                </a:cubicBezTo>
                <a:close/>
                <a:moveTo>
                  <a:pt x="508792" y="401584"/>
                </a:moveTo>
                <a:cubicBezTo>
                  <a:pt x="520178" y="401584"/>
                  <a:pt x="530797" y="405294"/>
                  <a:pt x="538473" y="412458"/>
                </a:cubicBezTo>
                <a:lnTo>
                  <a:pt x="538473" y="403119"/>
                </a:lnTo>
                <a:lnTo>
                  <a:pt x="554593" y="403119"/>
                </a:lnTo>
                <a:lnTo>
                  <a:pt x="554593" y="496255"/>
                </a:lnTo>
                <a:lnTo>
                  <a:pt x="538473" y="496255"/>
                </a:lnTo>
                <a:lnTo>
                  <a:pt x="538473" y="486916"/>
                </a:lnTo>
                <a:cubicBezTo>
                  <a:pt x="530797" y="493952"/>
                  <a:pt x="520178" y="497790"/>
                  <a:pt x="508792" y="497790"/>
                </a:cubicBezTo>
                <a:cubicBezTo>
                  <a:pt x="481287" y="497790"/>
                  <a:pt x="461073" y="476681"/>
                  <a:pt x="461073" y="449687"/>
                </a:cubicBezTo>
                <a:cubicBezTo>
                  <a:pt x="461073" y="422693"/>
                  <a:pt x="481287" y="401584"/>
                  <a:pt x="508792" y="401584"/>
                </a:cubicBezTo>
                <a:close/>
                <a:moveTo>
                  <a:pt x="249087" y="401584"/>
                </a:moveTo>
                <a:cubicBezTo>
                  <a:pt x="275313" y="401584"/>
                  <a:pt x="294375" y="420390"/>
                  <a:pt x="294759" y="453525"/>
                </a:cubicBezTo>
                <a:lnTo>
                  <a:pt x="218894" y="453525"/>
                </a:lnTo>
                <a:cubicBezTo>
                  <a:pt x="220557" y="470157"/>
                  <a:pt x="233223" y="482566"/>
                  <a:pt x="250238" y="482566"/>
                </a:cubicBezTo>
                <a:cubicBezTo>
                  <a:pt x="262008" y="482566"/>
                  <a:pt x="271603" y="477321"/>
                  <a:pt x="277488" y="471436"/>
                </a:cubicBezTo>
                <a:lnTo>
                  <a:pt x="287851" y="482566"/>
                </a:lnTo>
                <a:cubicBezTo>
                  <a:pt x="279791" y="491010"/>
                  <a:pt x="266486" y="497662"/>
                  <a:pt x="250238" y="497662"/>
                </a:cubicBezTo>
                <a:lnTo>
                  <a:pt x="250238" y="497790"/>
                </a:lnTo>
                <a:cubicBezTo>
                  <a:pt x="222604" y="497790"/>
                  <a:pt x="202135" y="476553"/>
                  <a:pt x="202135" y="449687"/>
                </a:cubicBezTo>
                <a:cubicBezTo>
                  <a:pt x="202135" y="422821"/>
                  <a:pt x="222860" y="401584"/>
                  <a:pt x="249087" y="401584"/>
                </a:cubicBezTo>
                <a:close/>
                <a:moveTo>
                  <a:pt x="734980" y="379324"/>
                </a:moveTo>
                <a:lnTo>
                  <a:pt x="751100" y="379324"/>
                </a:lnTo>
                <a:lnTo>
                  <a:pt x="751100" y="403120"/>
                </a:lnTo>
                <a:lnTo>
                  <a:pt x="777454" y="403120"/>
                </a:lnTo>
                <a:lnTo>
                  <a:pt x="777454" y="417704"/>
                </a:lnTo>
                <a:lnTo>
                  <a:pt x="751100" y="417704"/>
                </a:lnTo>
                <a:lnTo>
                  <a:pt x="751100" y="466831"/>
                </a:lnTo>
                <a:cubicBezTo>
                  <a:pt x="751100" y="476298"/>
                  <a:pt x="754682" y="481799"/>
                  <a:pt x="764917" y="481799"/>
                </a:cubicBezTo>
                <a:lnTo>
                  <a:pt x="777454" y="481799"/>
                </a:lnTo>
                <a:lnTo>
                  <a:pt x="777454" y="496256"/>
                </a:lnTo>
                <a:lnTo>
                  <a:pt x="763254" y="496256"/>
                </a:lnTo>
                <a:cubicBezTo>
                  <a:pt x="745343" y="496256"/>
                  <a:pt x="734980" y="486916"/>
                  <a:pt x="734980" y="469262"/>
                </a:cubicBezTo>
                <a:lnTo>
                  <a:pt x="734980" y="417704"/>
                </a:lnTo>
                <a:lnTo>
                  <a:pt x="718093" y="417704"/>
                </a:lnTo>
                <a:lnTo>
                  <a:pt x="718093" y="403120"/>
                </a:lnTo>
                <a:lnTo>
                  <a:pt x="734980" y="403120"/>
                </a:lnTo>
                <a:close/>
                <a:moveTo>
                  <a:pt x="2045279" y="363971"/>
                </a:moveTo>
                <a:lnTo>
                  <a:pt x="2061399" y="363971"/>
                </a:lnTo>
                <a:lnTo>
                  <a:pt x="2061399" y="383545"/>
                </a:lnTo>
                <a:lnTo>
                  <a:pt x="2045279" y="383545"/>
                </a:lnTo>
                <a:close/>
                <a:moveTo>
                  <a:pt x="1696532" y="363971"/>
                </a:moveTo>
                <a:lnTo>
                  <a:pt x="1712652" y="363971"/>
                </a:lnTo>
                <a:lnTo>
                  <a:pt x="1712652" y="383545"/>
                </a:lnTo>
                <a:lnTo>
                  <a:pt x="1696532" y="383545"/>
                </a:lnTo>
                <a:close/>
                <a:moveTo>
                  <a:pt x="1658535" y="363971"/>
                </a:moveTo>
                <a:lnTo>
                  <a:pt x="1674655" y="363971"/>
                </a:lnTo>
                <a:lnTo>
                  <a:pt x="1674655" y="496255"/>
                </a:lnTo>
                <a:lnTo>
                  <a:pt x="1658535" y="496255"/>
                </a:lnTo>
                <a:lnTo>
                  <a:pt x="1658535" y="486915"/>
                </a:lnTo>
                <a:cubicBezTo>
                  <a:pt x="1650859" y="493952"/>
                  <a:pt x="1640241" y="497790"/>
                  <a:pt x="1628854" y="497790"/>
                </a:cubicBezTo>
                <a:cubicBezTo>
                  <a:pt x="1601349" y="497790"/>
                  <a:pt x="1581135" y="476681"/>
                  <a:pt x="1581135" y="449687"/>
                </a:cubicBezTo>
                <a:cubicBezTo>
                  <a:pt x="1581135" y="422693"/>
                  <a:pt x="1601349" y="401584"/>
                  <a:pt x="1628854" y="401584"/>
                </a:cubicBezTo>
                <a:cubicBezTo>
                  <a:pt x="1640241" y="401584"/>
                  <a:pt x="1650859" y="405294"/>
                  <a:pt x="1658535" y="412458"/>
                </a:cubicBezTo>
                <a:close/>
                <a:moveTo>
                  <a:pt x="1109954" y="363971"/>
                </a:moveTo>
                <a:lnTo>
                  <a:pt x="1132087" y="363971"/>
                </a:lnTo>
                <a:lnTo>
                  <a:pt x="1132087" y="378555"/>
                </a:lnTo>
                <a:lnTo>
                  <a:pt x="1112641" y="378555"/>
                </a:lnTo>
                <a:cubicBezTo>
                  <a:pt x="1104581" y="378555"/>
                  <a:pt x="1098440" y="382266"/>
                  <a:pt x="1098440" y="390325"/>
                </a:cubicBezTo>
                <a:cubicBezTo>
                  <a:pt x="1098440" y="398897"/>
                  <a:pt x="1105860" y="403247"/>
                  <a:pt x="1112513" y="403247"/>
                </a:cubicBezTo>
                <a:lnTo>
                  <a:pt x="1132215" y="403247"/>
                </a:lnTo>
                <a:lnTo>
                  <a:pt x="1132215" y="417703"/>
                </a:lnTo>
                <a:lnTo>
                  <a:pt x="1106244" y="417703"/>
                </a:lnTo>
                <a:lnTo>
                  <a:pt x="1105988" y="417575"/>
                </a:lnTo>
                <a:lnTo>
                  <a:pt x="1105988" y="496255"/>
                </a:lnTo>
                <a:lnTo>
                  <a:pt x="1090125" y="496255"/>
                </a:lnTo>
                <a:lnTo>
                  <a:pt x="1090125" y="417575"/>
                </a:lnTo>
                <a:lnTo>
                  <a:pt x="1073877" y="417575"/>
                </a:lnTo>
                <a:lnTo>
                  <a:pt x="1073877" y="403119"/>
                </a:lnTo>
                <a:lnTo>
                  <a:pt x="1089613" y="403119"/>
                </a:lnTo>
                <a:cubicBezTo>
                  <a:pt x="1085263" y="399025"/>
                  <a:pt x="1082704" y="393012"/>
                  <a:pt x="1082704" y="386743"/>
                </a:cubicBezTo>
                <a:cubicBezTo>
                  <a:pt x="1082704" y="373694"/>
                  <a:pt x="1093579" y="363971"/>
                  <a:pt x="1109954" y="363971"/>
                </a:cubicBezTo>
                <a:close/>
                <a:moveTo>
                  <a:pt x="902701" y="363971"/>
                </a:moveTo>
                <a:lnTo>
                  <a:pt x="918821" y="363971"/>
                </a:lnTo>
                <a:lnTo>
                  <a:pt x="918821" y="496255"/>
                </a:lnTo>
                <a:lnTo>
                  <a:pt x="902701" y="496255"/>
                </a:lnTo>
                <a:close/>
                <a:moveTo>
                  <a:pt x="685470" y="363971"/>
                </a:moveTo>
                <a:lnTo>
                  <a:pt x="701590" y="363971"/>
                </a:lnTo>
                <a:lnTo>
                  <a:pt x="701590" y="383545"/>
                </a:lnTo>
                <a:lnTo>
                  <a:pt x="685470" y="383545"/>
                </a:lnTo>
                <a:close/>
                <a:moveTo>
                  <a:pt x="107336" y="363971"/>
                </a:moveTo>
                <a:lnTo>
                  <a:pt x="123456" y="363971"/>
                </a:lnTo>
                <a:lnTo>
                  <a:pt x="123456" y="413481"/>
                </a:lnTo>
                <a:cubicBezTo>
                  <a:pt x="130492" y="404782"/>
                  <a:pt x="141622" y="401584"/>
                  <a:pt x="152497" y="401584"/>
                </a:cubicBezTo>
                <a:cubicBezTo>
                  <a:pt x="173606" y="401584"/>
                  <a:pt x="188574" y="416296"/>
                  <a:pt x="188574" y="439452"/>
                </a:cubicBezTo>
                <a:lnTo>
                  <a:pt x="188574" y="496255"/>
                </a:lnTo>
                <a:lnTo>
                  <a:pt x="172454" y="496255"/>
                </a:lnTo>
                <a:lnTo>
                  <a:pt x="172454" y="440348"/>
                </a:lnTo>
                <a:cubicBezTo>
                  <a:pt x="172454" y="426787"/>
                  <a:pt x="163499" y="416680"/>
                  <a:pt x="148915" y="416680"/>
                </a:cubicBezTo>
                <a:cubicBezTo>
                  <a:pt x="135609" y="416680"/>
                  <a:pt x="126654" y="424100"/>
                  <a:pt x="123456" y="435870"/>
                </a:cubicBezTo>
                <a:lnTo>
                  <a:pt x="123456" y="496255"/>
                </a:lnTo>
                <a:lnTo>
                  <a:pt x="107336" y="496255"/>
                </a:lnTo>
                <a:close/>
                <a:moveTo>
                  <a:pt x="0" y="363971"/>
                </a:moveTo>
                <a:lnTo>
                  <a:pt x="92368" y="363971"/>
                </a:lnTo>
                <a:lnTo>
                  <a:pt x="92368" y="380347"/>
                </a:lnTo>
                <a:lnTo>
                  <a:pt x="54628" y="380347"/>
                </a:lnTo>
                <a:lnTo>
                  <a:pt x="54628" y="496255"/>
                </a:lnTo>
                <a:lnTo>
                  <a:pt x="37613" y="496255"/>
                </a:lnTo>
                <a:lnTo>
                  <a:pt x="37613" y="380347"/>
                </a:lnTo>
                <a:lnTo>
                  <a:pt x="0" y="380347"/>
                </a:lnTo>
                <a:close/>
                <a:moveTo>
                  <a:pt x="1223432" y="362436"/>
                </a:moveTo>
                <a:cubicBezTo>
                  <a:pt x="1238912" y="362436"/>
                  <a:pt x="1251706" y="368577"/>
                  <a:pt x="1260661" y="379451"/>
                </a:cubicBezTo>
                <a:lnTo>
                  <a:pt x="1248635" y="391349"/>
                </a:lnTo>
                <a:cubicBezTo>
                  <a:pt x="1241727" y="383161"/>
                  <a:pt x="1234434" y="378684"/>
                  <a:pt x="1222793" y="378684"/>
                </a:cubicBezTo>
                <a:cubicBezTo>
                  <a:pt x="1211151" y="378684"/>
                  <a:pt x="1201683" y="384952"/>
                  <a:pt x="1201683" y="395955"/>
                </a:cubicBezTo>
                <a:cubicBezTo>
                  <a:pt x="1201683" y="405678"/>
                  <a:pt x="1207313" y="412202"/>
                  <a:pt x="1221257" y="418343"/>
                </a:cubicBezTo>
                <a:lnTo>
                  <a:pt x="1233411" y="423588"/>
                </a:lnTo>
                <a:cubicBezTo>
                  <a:pt x="1251322" y="431392"/>
                  <a:pt x="1264627" y="442395"/>
                  <a:pt x="1264627" y="461073"/>
                </a:cubicBezTo>
                <a:cubicBezTo>
                  <a:pt x="1264627" y="482694"/>
                  <a:pt x="1248507" y="497790"/>
                  <a:pt x="1222537" y="497790"/>
                </a:cubicBezTo>
                <a:cubicBezTo>
                  <a:pt x="1203219" y="497790"/>
                  <a:pt x="1187227" y="488451"/>
                  <a:pt x="1179295" y="477321"/>
                </a:cubicBezTo>
                <a:lnTo>
                  <a:pt x="1179295" y="477193"/>
                </a:lnTo>
                <a:lnTo>
                  <a:pt x="1192216" y="465935"/>
                </a:lnTo>
                <a:cubicBezTo>
                  <a:pt x="1198613" y="474122"/>
                  <a:pt x="1209487" y="481415"/>
                  <a:pt x="1222409" y="481415"/>
                </a:cubicBezTo>
                <a:cubicBezTo>
                  <a:pt x="1237761" y="481415"/>
                  <a:pt x="1247484" y="474378"/>
                  <a:pt x="1247484" y="462864"/>
                </a:cubicBezTo>
                <a:cubicBezTo>
                  <a:pt x="1247484" y="450710"/>
                  <a:pt x="1240064" y="444442"/>
                  <a:pt x="1225863" y="438301"/>
                </a:cubicBezTo>
                <a:lnTo>
                  <a:pt x="1213709" y="433055"/>
                </a:lnTo>
                <a:cubicBezTo>
                  <a:pt x="1193496" y="424484"/>
                  <a:pt x="1184668" y="412202"/>
                  <a:pt x="1184668" y="395571"/>
                </a:cubicBezTo>
                <a:cubicBezTo>
                  <a:pt x="1184668" y="375485"/>
                  <a:pt x="1203730" y="362436"/>
                  <a:pt x="1223432" y="362436"/>
                </a:cubicBezTo>
                <a:close/>
                <a:moveTo>
                  <a:pt x="411051" y="362436"/>
                </a:moveTo>
                <a:cubicBezTo>
                  <a:pt x="427682" y="362436"/>
                  <a:pt x="442651" y="367809"/>
                  <a:pt x="454037" y="378044"/>
                </a:cubicBezTo>
                <a:lnTo>
                  <a:pt x="444058" y="390965"/>
                </a:lnTo>
                <a:cubicBezTo>
                  <a:pt x="435486" y="383673"/>
                  <a:pt x="424228" y="378684"/>
                  <a:pt x="410923" y="378684"/>
                </a:cubicBezTo>
                <a:cubicBezTo>
                  <a:pt x="381882" y="378684"/>
                  <a:pt x="360389" y="401072"/>
                  <a:pt x="360389" y="430113"/>
                </a:cubicBezTo>
                <a:cubicBezTo>
                  <a:pt x="360389" y="459154"/>
                  <a:pt x="381882" y="481542"/>
                  <a:pt x="410923" y="481542"/>
                </a:cubicBezTo>
                <a:cubicBezTo>
                  <a:pt x="424228" y="481542"/>
                  <a:pt x="435358" y="476553"/>
                  <a:pt x="444058" y="469261"/>
                </a:cubicBezTo>
                <a:lnTo>
                  <a:pt x="454037" y="482182"/>
                </a:lnTo>
                <a:cubicBezTo>
                  <a:pt x="442651" y="492417"/>
                  <a:pt x="427682" y="497790"/>
                  <a:pt x="411051" y="497790"/>
                </a:cubicBezTo>
                <a:cubicBezTo>
                  <a:pt x="373055" y="497790"/>
                  <a:pt x="343118" y="468493"/>
                  <a:pt x="343118" y="430113"/>
                </a:cubicBezTo>
                <a:cubicBezTo>
                  <a:pt x="343118" y="391733"/>
                  <a:pt x="373055" y="362436"/>
                  <a:pt x="411051" y="362436"/>
                </a:cubicBezTo>
                <a:close/>
                <a:moveTo>
                  <a:pt x="531565" y="228617"/>
                </a:moveTo>
                <a:lnTo>
                  <a:pt x="531773" y="228806"/>
                </a:lnTo>
                <a:lnTo>
                  <a:pt x="531693" y="228873"/>
                </a:lnTo>
                <a:close/>
                <a:moveTo>
                  <a:pt x="1041766" y="179234"/>
                </a:moveTo>
                <a:lnTo>
                  <a:pt x="1041778" y="179298"/>
                </a:lnTo>
                <a:lnTo>
                  <a:pt x="1041766" y="179362"/>
                </a:lnTo>
                <a:close/>
                <a:moveTo>
                  <a:pt x="1703440" y="124735"/>
                </a:moveTo>
                <a:cubicBezTo>
                  <a:pt x="1672992" y="124735"/>
                  <a:pt x="1651115" y="148274"/>
                  <a:pt x="1651115" y="179362"/>
                </a:cubicBezTo>
                <a:cubicBezTo>
                  <a:pt x="1651115" y="210450"/>
                  <a:pt x="1672608" y="233990"/>
                  <a:pt x="1703440" y="233990"/>
                </a:cubicBezTo>
                <a:cubicBezTo>
                  <a:pt x="1734272" y="233990"/>
                  <a:pt x="1755765" y="210450"/>
                  <a:pt x="1755765" y="179362"/>
                </a:cubicBezTo>
                <a:cubicBezTo>
                  <a:pt x="1755765" y="148274"/>
                  <a:pt x="1733888" y="124735"/>
                  <a:pt x="1703440" y="124735"/>
                </a:cubicBezTo>
                <a:close/>
                <a:moveTo>
                  <a:pt x="923555" y="124735"/>
                </a:moveTo>
                <a:cubicBezTo>
                  <a:pt x="893107" y="124735"/>
                  <a:pt x="871230" y="148274"/>
                  <a:pt x="871230" y="179362"/>
                </a:cubicBezTo>
                <a:cubicBezTo>
                  <a:pt x="871230" y="210450"/>
                  <a:pt x="892723" y="233990"/>
                  <a:pt x="923555" y="233990"/>
                </a:cubicBezTo>
                <a:cubicBezTo>
                  <a:pt x="954387" y="233990"/>
                  <a:pt x="975880" y="210450"/>
                  <a:pt x="975880" y="179362"/>
                </a:cubicBezTo>
                <a:cubicBezTo>
                  <a:pt x="975880" y="148274"/>
                  <a:pt x="954003" y="124735"/>
                  <a:pt x="923555" y="124735"/>
                </a:cubicBezTo>
                <a:close/>
                <a:moveTo>
                  <a:pt x="1991803" y="87250"/>
                </a:moveTo>
                <a:cubicBezTo>
                  <a:pt x="2016878" y="87250"/>
                  <a:pt x="2035940" y="97229"/>
                  <a:pt x="2047710" y="114756"/>
                </a:cubicBezTo>
                <a:cubicBezTo>
                  <a:pt x="2064597" y="92623"/>
                  <a:pt x="2089672" y="87250"/>
                  <a:pt x="2106815" y="87250"/>
                </a:cubicBezTo>
                <a:cubicBezTo>
                  <a:pt x="2150825" y="87250"/>
                  <a:pt x="2175900" y="117954"/>
                  <a:pt x="2175900" y="164010"/>
                </a:cubicBezTo>
                <a:lnTo>
                  <a:pt x="2175900" y="268532"/>
                </a:lnTo>
                <a:lnTo>
                  <a:pt x="2136496" y="268532"/>
                </a:lnTo>
                <a:lnTo>
                  <a:pt x="2136496" y="164650"/>
                </a:lnTo>
                <a:cubicBezTo>
                  <a:pt x="2136496" y="145332"/>
                  <a:pt x="2125366" y="124735"/>
                  <a:pt x="2099651" y="124735"/>
                </a:cubicBezTo>
                <a:cubicBezTo>
                  <a:pt x="2081740" y="124735"/>
                  <a:pt x="2067412" y="135481"/>
                  <a:pt x="2060631" y="155823"/>
                </a:cubicBezTo>
                <a:cubicBezTo>
                  <a:pt x="2061015" y="158637"/>
                  <a:pt x="2061015" y="161196"/>
                  <a:pt x="2061015" y="164010"/>
                </a:cubicBezTo>
                <a:lnTo>
                  <a:pt x="2061015" y="268532"/>
                </a:lnTo>
                <a:lnTo>
                  <a:pt x="2021611" y="268532"/>
                </a:lnTo>
                <a:lnTo>
                  <a:pt x="2021611" y="164650"/>
                </a:lnTo>
                <a:cubicBezTo>
                  <a:pt x="2021611" y="145332"/>
                  <a:pt x="2010225" y="124735"/>
                  <a:pt x="1984383" y="124735"/>
                </a:cubicBezTo>
                <a:cubicBezTo>
                  <a:pt x="1966856" y="124735"/>
                  <a:pt x="1952143" y="135481"/>
                  <a:pt x="1945747" y="155055"/>
                </a:cubicBezTo>
                <a:lnTo>
                  <a:pt x="1945619" y="155055"/>
                </a:lnTo>
                <a:lnTo>
                  <a:pt x="1945619" y="268532"/>
                </a:lnTo>
                <a:lnTo>
                  <a:pt x="1906215" y="268532"/>
                </a:lnTo>
                <a:lnTo>
                  <a:pt x="1906215" y="90065"/>
                </a:lnTo>
                <a:lnTo>
                  <a:pt x="1945619" y="90065"/>
                </a:lnTo>
                <a:lnTo>
                  <a:pt x="1945619" y="106824"/>
                </a:lnTo>
                <a:cubicBezTo>
                  <a:pt x="1957772" y="92879"/>
                  <a:pt x="1975299" y="87250"/>
                  <a:pt x="1991803" y="87250"/>
                </a:cubicBezTo>
                <a:close/>
                <a:moveTo>
                  <a:pt x="1703440" y="87250"/>
                </a:moveTo>
                <a:cubicBezTo>
                  <a:pt x="1756789" y="87250"/>
                  <a:pt x="1796192" y="127165"/>
                  <a:pt x="1796192" y="179362"/>
                </a:cubicBezTo>
                <a:cubicBezTo>
                  <a:pt x="1796192" y="231559"/>
                  <a:pt x="1756405" y="271475"/>
                  <a:pt x="1703440" y="271475"/>
                </a:cubicBezTo>
                <a:cubicBezTo>
                  <a:pt x="1650475" y="271475"/>
                  <a:pt x="1610688" y="231559"/>
                  <a:pt x="1610688" y="179362"/>
                </a:cubicBezTo>
                <a:cubicBezTo>
                  <a:pt x="1610688" y="127293"/>
                  <a:pt x="1650092" y="87250"/>
                  <a:pt x="1703440" y="87250"/>
                </a:cubicBezTo>
                <a:close/>
                <a:moveTo>
                  <a:pt x="1134134" y="87250"/>
                </a:moveTo>
                <a:cubicBezTo>
                  <a:pt x="1162792" y="87250"/>
                  <a:pt x="1186075" y="99020"/>
                  <a:pt x="1202579" y="116803"/>
                </a:cubicBezTo>
                <a:lnTo>
                  <a:pt x="1175713" y="144309"/>
                </a:lnTo>
                <a:cubicBezTo>
                  <a:pt x="1166374" y="133562"/>
                  <a:pt x="1152813" y="125374"/>
                  <a:pt x="1134134" y="125374"/>
                </a:cubicBezTo>
                <a:cubicBezTo>
                  <a:pt x="1103686" y="125374"/>
                  <a:pt x="1082193" y="148147"/>
                  <a:pt x="1082193" y="179234"/>
                </a:cubicBezTo>
                <a:cubicBezTo>
                  <a:pt x="1082193" y="210322"/>
                  <a:pt x="1103686" y="233095"/>
                  <a:pt x="1134134" y="233095"/>
                </a:cubicBezTo>
                <a:cubicBezTo>
                  <a:pt x="1152685" y="233095"/>
                  <a:pt x="1166374" y="224907"/>
                  <a:pt x="1175713" y="214160"/>
                </a:cubicBezTo>
                <a:lnTo>
                  <a:pt x="1202579" y="241666"/>
                </a:lnTo>
                <a:cubicBezTo>
                  <a:pt x="1186075" y="259577"/>
                  <a:pt x="1162792" y="271347"/>
                  <a:pt x="1134134" y="271347"/>
                </a:cubicBezTo>
                <a:cubicBezTo>
                  <a:pt x="1094411" y="271347"/>
                  <a:pt x="1062316" y="248895"/>
                  <a:pt x="1048750" y="215648"/>
                </a:cubicBezTo>
                <a:lnTo>
                  <a:pt x="1041778" y="179298"/>
                </a:lnTo>
                <a:lnTo>
                  <a:pt x="1048750" y="143003"/>
                </a:lnTo>
                <a:cubicBezTo>
                  <a:pt x="1062316" y="109774"/>
                  <a:pt x="1094411" y="87250"/>
                  <a:pt x="1134134" y="87250"/>
                </a:cubicBezTo>
                <a:close/>
                <a:moveTo>
                  <a:pt x="923555" y="87250"/>
                </a:moveTo>
                <a:cubicBezTo>
                  <a:pt x="976904" y="87250"/>
                  <a:pt x="1016307" y="127165"/>
                  <a:pt x="1016307" y="179362"/>
                </a:cubicBezTo>
                <a:cubicBezTo>
                  <a:pt x="1016307" y="231559"/>
                  <a:pt x="976520" y="271475"/>
                  <a:pt x="923555" y="271475"/>
                </a:cubicBezTo>
                <a:cubicBezTo>
                  <a:pt x="870590" y="271475"/>
                  <a:pt x="830803" y="231559"/>
                  <a:pt x="830803" y="179362"/>
                </a:cubicBezTo>
                <a:cubicBezTo>
                  <a:pt x="830803" y="127293"/>
                  <a:pt x="870207" y="87250"/>
                  <a:pt x="923555" y="87250"/>
                </a:cubicBezTo>
                <a:close/>
                <a:moveTo>
                  <a:pt x="237062" y="61024"/>
                </a:moveTo>
                <a:lnTo>
                  <a:pt x="121921" y="175781"/>
                </a:lnTo>
                <a:lnTo>
                  <a:pt x="38508" y="92752"/>
                </a:lnTo>
                <a:lnTo>
                  <a:pt x="38508" y="234375"/>
                </a:lnTo>
                <a:lnTo>
                  <a:pt x="435615" y="234375"/>
                </a:lnTo>
                <a:lnTo>
                  <a:pt x="435615" y="92880"/>
                </a:lnTo>
                <a:lnTo>
                  <a:pt x="352202" y="175909"/>
                </a:lnTo>
                <a:lnTo>
                  <a:pt x="237062" y="61152"/>
                </a:lnTo>
                <a:close/>
                <a:moveTo>
                  <a:pt x="727944" y="48231"/>
                </a:moveTo>
                <a:lnTo>
                  <a:pt x="767348" y="48231"/>
                </a:lnTo>
                <a:lnTo>
                  <a:pt x="767348" y="90193"/>
                </a:lnTo>
                <a:lnTo>
                  <a:pt x="812124" y="90193"/>
                </a:lnTo>
                <a:lnTo>
                  <a:pt x="812124" y="125119"/>
                </a:lnTo>
                <a:lnTo>
                  <a:pt x="767348" y="125119"/>
                </a:lnTo>
                <a:lnTo>
                  <a:pt x="767348" y="206101"/>
                </a:lnTo>
                <a:cubicBezTo>
                  <a:pt x="767348" y="224268"/>
                  <a:pt x="772337" y="232456"/>
                  <a:pt x="792806" y="232456"/>
                </a:cubicBezTo>
                <a:lnTo>
                  <a:pt x="812124" y="232456"/>
                </a:lnTo>
                <a:lnTo>
                  <a:pt x="812124" y="268533"/>
                </a:lnTo>
                <a:lnTo>
                  <a:pt x="782700" y="268533"/>
                </a:lnTo>
                <a:cubicBezTo>
                  <a:pt x="748285" y="268533"/>
                  <a:pt x="727944" y="248192"/>
                  <a:pt x="727944" y="214289"/>
                </a:cubicBezTo>
                <a:lnTo>
                  <a:pt x="727944" y="125119"/>
                </a:lnTo>
                <a:lnTo>
                  <a:pt x="698775" y="125119"/>
                </a:lnTo>
                <a:lnTo>
                  <a:pt x="698775" y="90193"/>
                </a:lnTo>
                <a:lnTo>
                  <a:pt x="727944" y="90193"/>
                </a:lnTo>
                <a:close/>
                <a:moveTo>
                  <a:pt x="1828303" y="19445"/>
                </a:moveTo>
                <a:lnTo>
                  <a:pt x="1867707" y="19445"/>
                </a:lnTo>
                <a:lnTo>
                  <a:pt x="1867707" y="268532"/>
                </a:lnTo>
                <a:lnTo>
                  <a:pt x="1828303" y="268532"/>
                </a:lnTo>
                <a:close/>
                <a:moveTo>
                  <a:pt x="1416484" y="19445"/>
                </a:moveTo>
                <a:lnTo>
                  <a:pt x="1455888" y="19445"/>
                </a:lnTo>
                <a:lnTo>
                  <a:pt x="1455888" y="106952"/>
                </a:lnTo>
                <a:cubicBezTo>
                  <a:pt x="1468425" y="93391"/>
                  <a:pt x="1487487" y="87378"/>
                  <a:pt x="1506038" y="87378"/>
                </a:cubicBezTo>
                <a:cubicBezTo>
                  <a:pt x="1550431" y="87378"/>
                  <a:pt x="1578832" y="118082"/>
                  <a:pt x="1578832" y="164138"/>
                </a:cubicBezTo>
                <a:lnTo>
                  <a:pt x="1578832" y="268660"/>
                </a:lnTo>
                <a:lnTo>
                  <a:pt x="1539429" y="268660"/>
                </a:lnTo>
                <a:lnTo>
                  <a:pt x="1539429" y="164778"/>
                </a:lnTo>
                <a:cubicBezTo>
                  <a:pt x="1539429" y="145460"/>
                  <a:pt x="1525100" y="124863"/>
                  <a:pt x="1498618" y="124863"/>
                </a:cubicBezTo>
                <a:cubicBezTo>
                  <a:pt x="1478276" y="124863"/>
                  <a:pt x="1462796" y="135609"/>
                  <a:pt x="1456016" y="156206"/>
                </a:cubicBezTo>
                <a:lnTo>
                  <a:pt x="1455888" y="156078"/>
                </a:lnTo>
                <a:lnTo>
                  <a:pt x="1455888" y="268532"/>
                </a:lnTo>
                <a:lnTo>
                  <a:pt x="1416484" y="268532"/>
                </a:lnTo>
                <a:close/>
                <a:moveTo>
                  <a:pt x="1231236" y="19445"/>
                </a:moveTo>
                <a:lnTo>
                  <a:pt x="1270640" y="19445"/>
                </a:lnTo>
                <a:lnTo>
                  <a:pt x="1270640" y="170791"/>
                </a:lnTo>
                <a:lnTo>
                  <a:pt x="1342283" y="90065"/>
                </a:lnTo>
                <a:lnTo>
                  <a:pt x="1388851" y="90065"/>
                </a:lnTo>
                <a:lnTo>
                  <a:pt x="1314393" y="174629"/>
                </a:lnTo>
                <a:lnTo>
                  <a:pt x="1397806" y="268532"/>
                </a:lnTo>
                <a:lnTo>
                  <a:pt x="1349447" y="268532"/>
                </a:lnTo>
                <a:lnTo>
                  <a:pt x="1270640" y="179362"/>
                </a:lnTo>
                <a:lnTo>
                  <a:pt x="1270640" y="268532"/>
                </a:lnTo>
                <a:lnTo>
                  <a:pt x="1231236" y="268532"/>
                </a:lnTo>
                <a:close/>
                <a:moveTo>
                  <a:pt x="615746" y="16375"/>
                </a:moveTo>
                <a:cubicBezTo>
                  <a:pt x="644659" y="16375"/>
                  <a:pt x="667559" y="26226"/>
                  <a:pt x="685853" y="47975"/>
                </a:cubicBezTo>
                <a:lnTo>
                  <a:pt x="657708" y="77144"/>
                </a:lnTo>
                <a:cubicBezTo>
                  <a:pt x="644659" y="61664"/>
                  <a:pt x="633400" y="55011"/>
                  <a:pt x="615362" y="55011"/>
                </a:cubicBezTo>
                <a:cubicBezTo>
                  <a:pt x="598474" y="55011"/>
                  <a:pt x="582227" y="64862"/>
                  <a:pt x="582227" y="82005"/>
                </a:cubicBezTo>
                <a:cubicBezTo>
                  <a:pt x="582227" y="98125"/>
                  <a:pt x="593485" y="109767"/>
                  <a:pt x="618560" y="120257"/>
                </a:cubicBezTo>
                <a:lnTo>
                  <a:pt x="637878" y="128957"/>
                </a:lnTo>
                <a:cubicBezTo>
                  <a:pt x="672036" y="143669"/>
                  <a:pt x="695320" y="165418"/>
                  <a:pt x="695320" y="200216"/>
                </a:cubicBezTo>
                <a:cubicBezTo>
                  <a:pt x="695320" y="242306"/>
                  <a:pt x="663977" y="271091"/>
                  <a:pt x="615746" y="271091"/>
                </a:cubicBezTo>
                <a:cubicBezTo>
                  <a:pt x="596876" y="271091"/>
                  <a:pt x="579764" y="266870"/>
                  <a:pt x="565404" y="259449"/>
                </a:cubicBezTo>
                <a:lnTo>
                  <a:pt x="531773" y="228806"/>
                </a:lnTo>
                <a:lnTo>
                  <a:pt x="562653" y="202903"/>
                </a:lnTo>
                <a:cubicBezTo>
                  <a:pt x="574295" y="218639"/>
                  <a:pt x="593613" y="232711"/>
                  <a:pt x="615490" y="232711"/>
                </a:cubicBezTo>
                <a:cubicBezTo>
                  <a:pt x="639797" y="232711"/>
                  <a:pt x="653870" y="221837"/>
                  <a:pt x="653870" y="203926"/>
                </a:cubicBezTo>
                <a:cubicBezTo>
                  <a:pt x="653870" y="186015"/>
                  <a:pt x="642228" y="174501"/>
                  <a:pt x="617537" y="163499"/>
                </a:cubicBezTo>
                <a:lnTo>
                  <a:pt x="597835" y="155055"/>
                </a:lnTo>
                <a:cubicBezTo>
                  <a:pt x="560094" y="138552"/>
                  <a:pt x="541416" y="114628"/>
                  <a:pt x="541416" y="82389"/>
                </a:cubicBezTo>
                <a:cubicBezTo>
                  <a:pt x="541416" y="42346"/>
                  <a:pt x="577749" y="16375"/>
                  <a:pt x="615746" y="16375"/>
                </a:cubicBezTo>
                <a:close/>
                <a:moveTo>
                  <a:pt x="0" y="0"/>
                </a:moveTo>
                <a:lnTo>
                  <a:pt x="121921" y="121409"/>
                </a:lnTo>
                <a:lnTo>
                  <a:pt x="237062" y="6780"/>
                </a:lnTo>
                <a:lnTo>
                  <a:pt x="352202" y="121537"/>
                </a:lnTo>
                <a:lnTo>
                  <a:pt x="474123" y="0"/>
                </a:lnTo>
                <a:lnTo>
                  <a:pt x="474123" y="271348"/>
                </a:lnTo>
                <a:lnTo>
                  <a:pt x="0" y="271348"/>
                </a:lnTo>
                <a:close/>
              </a:path>
            </a:pathLst>
          </a:custGeom>
          <a:solidFill>
            <a:srgbClr val="FFFFFF"/>
          </a:solidFill>
          <a:ln w="12775" cap="flat">
            <a:noFill/>
            <a:prstDash val="solid"/>
            <a:miter/>
          </a:ln>
        </p:spPr>
        <p:txBody>
          <a:bodyPr rtlCol="0" anchor="ctr"/>
          <a:lstStyle/>
          <a:p>
            <a:endParaRPr lang="sv-SE" dirty="0"/>
          </a:p>
        </p:txBody>
      </p:sp>
    </p:spTree>
    <p:extLst>
      <p:ext uri="{BB962C8B-B14F-4D97-AF65-F5344CB8AC3E}">
        <p14:creationId xmlns:p14="http://schemas.microsoft.com/office/powerpoint/2010/main" val="133403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Slide –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82774" y="1808163"/>
            <a:ext cx="8426451" cy="2072175"/>
          </a:xfrm>
        </p:spPr>
        <p:txBody>
          <a:bodyPr anchor="b"/>
          <a:lstStyle>
            <a:lvl1pPr algn="l">
              <a:defRPr sz="6000">
                <a:solidFill>
                  <a:schemeClr val="bg1"/>
                </a:solidFill>
              </a:defRPr>
            </a:lvl1pPr>
          </a:lstStyle>
          <a:p>
            <a:r>
              <a:rPr lang="en-US" noProof="0" dirty="0"/>
              <a:t>Click to edit Master </a:t>
            </a:r>
            <a:r>
              <a:rPr lang="en-US" noProof="0"/>
              <a:t>title style</a:t>
            </a:r>
            <a:endParaRPr lang="en-US" noProof="0" dirty="0"/>
          </a:p>
        </p:txBody>
      </p:sp>
      <p:sp>
        <p:nvSpPr>
          <p:cNvPr id="3" name="Subtitle 2"/>
          <p:cNvSpPr>
            <a:spLocks noGrp="1"/>
          </p:cNvSpPr>
          <p:nvPr>
            <p:ph type="subTitle" idx="1" hasCustomPrompt="1"/>
          </p:nvPr>
        </p:nvSpPr>
        <p:spPr>
          <a:xfrm>
            <a:off x="1882774" y="3974122"/>
            <a:ext cx="8426451" cy="1283677"/>
          </a:xfrm>
        </p:spPr>
        <p:txBody>
          <a:bodyPr/>
          <a:lstStyle>
            <a:lvl1pPr marL="0" indent="0" algn="l">
              <a:buNone/>
              <a:defRPr sz="2800">
                <a:solidFill>
                  <a:schemeClr val="bg1"/>
                </a:solidFill>
                <a:latin typeface="Futura Std Book" panose="020B05020202040203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a:t>
            </a:r>
            <a:r>
              <a:rPr lang="en-US"/>
              <a:t>subtitle style</a:t>
            </a:r>
            <a:endParaRPr lang="en-US" dirty="0"/>
          </a:p>
        </p:txBody>
      </p:sp>
      <p:sp>
        <p:nvSpPr>
          <p:cNvPr id="7" name="Text Placeholder 5">
            <a:extLst>
              <a:ext uri="{FF2B5EF4-FFF2-40B4-BE49-F238E27FC236}">
                <a16:creationId xmlns:a16="http://schemas.microsoft.com/office/drawing/2014/main" id="{E7C98A5A-7BCD-421C-A388-7040FF5BD544}"/>
              </a:ext>
            </a:extLst>
          </p:cNvPr>
          <p:cNvSpPr>
            <a:spLocks noGrp="1" noChangeAspect="1"/>
          </p:cNvSpPr>
          <p:nvPr>
            <p:ph type="body" sz="quarter" idx="14" hasCustomPrompt="1"/>
          </p:nvPr>
        </p:nvSpPr>
        <p:spPr>
          <a:xfrm>
            <a:off x="10310161" y="6152490"/>
            <a:ext cx="1544400" cy="37911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US"/>
              <a:t>  </a:t>
            </a:r>
            <a:endParaRPr lang="en-US" dirty="0"/>
          </a:p>
        </p:txBody>
      </p:sp>
      <p:sp>
        <p:nvSpPr>
          <p:cNvPr id="6" name="textruta 3">
            <a:extLst>
              <a:ext uri="{FF2B5EF4-FFF2-40B4-BE49-F238E27FC236}">
                <a16:creationId xmlns:a16="http://schemas.microsoft.com/office/drawing/2014/main" id="{D6992F92-5969-411B-954B-8A2E3E431F86}"/>
              </a:ext>
            </a:extLst>
          </p:cNvPr>
          <p:cNvSpPr txBox="1"/>
          <p:nvPr userDrawn="1"/>
        </p:nvSpPr>
        <p:spPr>
          <a:xfrm>
            <a:off x="-1" y="-299801"/>
            <a:ext cx="12192000" cy="276999"/>
          </a:xfrm>
          <a:prstGeom prst="rect">
            <a:avLst/>
          </a:prstGeom>
          <a:solidFill>
            <a:schemeClr val="bg1"/>
          </a:solidFill>
        </p:spPr>
        <p:txBody>
          <a:bodyPr wrap="square" rtlCol="0">
            <a:spAutoFit/>
          </a:bodyPr>
          <a:lstStyle/>
          <a:p>
            <a:r>
              <a:rPr lang="en-US" sz="1200" dirty="0">
                <a:latin typeface="+mj-lt"/>
              </a:rPr>
              <a:t>Right click on the background and choose Format Background to fill with picture </a:t>
            </a:r>
            <a:r>
              <a:rPr lang="en-US" sz="1200" kern="1200" dirty="0">
                <a:solidFill>
                  <a:schemeClr val="tx1"/>
                </a:solidFill>
                <a:latin typeface="+mn-lt"/>
                <a:ea typeface="+mn-ea"/>
                <a:cs typeface="+mn-cs"/>
              </a:rPr>
              <a:t>or change color</a:t>
            </a:r>
            <a:endParaRPr lang="en-US" sz="1200" dirty="0">
              <a:latin typeface="+mj-lt"/>
            </a:endParaRPr>
          </a:p>
        </p:txBody>
      </p:sp>
    </p:spTree>
    <p:extLst>
      <p:ext uri="{BB962C8B-B14F-4D97-AF65-F5344CB8AC3E}">
        <p14:creationId xmlns:p14="http://schemas.microsoft.com/office/powerpoint/2010/main" val="44851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and Content – Whit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a:t>Fifth level</a:t>
            </a:r>
            <a:endParaRPr lang="en-US" noProof="0" dirty="0"/>
          </a:p>
        </p:txBody>
      </p:sp>
      <p:sp>
        <p:nvSpPr>
          <p:cNvPr id="4" name="Date Placeholder 3"/>
          <p:cNvSpPr>
            <a:spLocks noGrp="1"/>
          </p:cNvSpPr>
          <p:nvPr>
            <p:ph type="dt" sz="half" idx="10"/>
          </p:nvPr>
        </p:nvSpPr>
        <p:spPr/>
        <p:txBody>
          <a:bodyPr/>
          <a:lstStyle/>
          <a:p>
            <a:fld id="{C0B651FB-F249-4DFD-8C6B-22C3D08DF8BB}" type="datetime1">
              <a:rPr lang="en-US" smtClean="0"/>
              <a:t>5/29/2026</a:t>
            </a:fld>
            <a:endParaRPr lang="en-US" dirty="0"/>
          </a:p>
        </p:txBody>
      </p:sp>
      <p:sp>
        <p:nvSpPr>
          <p:cNvPr id="5" name="Footer Placeholder 4"/>
          <p:cNvSpPr>
            <a:spLocks noGrp="1"/>
          </p:cNvSpPr>
          <p:nvPr>
            <p:ph type="ftr" sz="quarter" idx="11"/>
          </p:nvPr>
        </p:nvSpPr>
        <p:spPr/>
        <p:txBody>
          <a:bodyPr/>
          <a:lstStyle/>
          <a:p>
            <a:r>
              <a:rPr lang="en-US"/>
              <a:t>Stockholm – The Capital of Scandinavia</a:t>
            </a:r>
            <a:endParaRPr lang="en-US" dirty="0"/>
          </a:p>
        </p:txBody>
      </p:sp>
      <p:sp>
        <p:nvSpPr>
          <p:cNvPr id="6" name="Slide Number Placeholder 5"/>
          <p:cNvSpPr>
            <a:spLocks noGrp="1"/>
          </p:cNvSpPr>
          <p:nvPr>
            <p:ph type="sldNum" sz="quarter" idx="12"/>
          </p:nvPr>
        </p:nvSpPr>
        <p:spPr/>
        <p:txBody>
          <a:bodyPr/>
          <a:lstStyle/>
          <a:p>
            <a:fld id="{0B1617BE-BA58-4B59-88D5-A8C7B239E913}" type="slidenum">
              <a:rPr lang="en-US" smtClean="0"/>
              <a:t>‹#›</a:t>
            </a:fld>
            <a:endParaRPr lang="en-US" dirty="0"/>
          </a:p>
        </p:txBody>
      </p:sp>
      <p:sp>
        <p:nvSpPr>
          <p:cNvPr id="2" name="Title 1">
            <a:extLst>
              <a:ext uri="{FF2B5EF4-FFF2-40B4-BE49-F238E27FC236}">
                <a16:creationId xmlns:a16="http://schemas.microsoft.com/office/drawing/2014/main" id="{24933570-62A5-4479-AA84-BDAB17DE5ACD}"/>
              </a:ext>
            </a:extLst>
          </p:cNvPr>
          <p:cNvSpPr>
            <a:spLocks noGrp="1"/>
          </p:cNvSpPr>
          <p:nvPr>
            <p:ph type="title" hasCustomPrompt="1"/>
          </p:nvPr>
        </p:nvSpPr>
        <p:spPr/>
        <p:txBody>
          <a:bodyPr/>
          <a:lstStyle/>
          <a:p>
            <a:r>
              <a:rPr lang="en-US" dirty="0"/>
              <a:t>Click to edit Master </a:t>
            </a:r>
            <a:r>
              <a:rPr lang="en-US"/>
              <a:t>title style</a:t>
            </a:r>
            <a:endParaRPr lang="en-US" dirty="0"/>
          </a:p>
        </p:txBody>
      </p:sp>
    </p:spTree>
    <p:extLst>
      <p:ext uri="{BB962C8B-B14F-4D97-AF65-F5344CB8AC3E}">
        <p14:creationId xmlns:p14="http://schemas.microsoft.com/office/powerpoint/2010/main" val="17842720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ontent and picture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3C82396-10D6-4649-BEE6-6EA7ED5E71CE}"/>
              </a:ext>
            </a:extLst>
          </p:cNvPr>
          <p:cNvSpPr>
            <a:spLocks noGrp="1"/>
          </p:cNvSpPr>
          <p:nvPr>
            <p:ph type="pic" sz="quarter" idx="13" hasCustomPrompt="1"/>
          </p:nvPr>
        </p:nvSpPr>
        <p:spPr>
          <a:xfrm>
            <a:off x="6164960" y="0"/>
            <a:ext cx="6027040" cy="6858000"/>
          </a:xfrm>
          <a:noFill/>
        </p:spPr>
        <p:txBody>
          <a:bodyPr lIns="36000" tIns="36000" rIns="36000" bIns="36000"/>
          <a:lstStyle>
            <a:lvl1pPr marL="0" indent="0" algn="ctr">
              <a:buNone/>
              <a:defRPr sz="1200"/>
            </a:lvl1pPr>
          </a:lstStyle>
          <a:p>
            <a:r>
              <a:rPr lang="en-US" dirty="0"/>
              <a:t>Click icon to add picture</a:t>
            </a:r>
          </a:p>
        </p:txBody>
      </p:sp>
      <p:sp>
        <p:nvSpPr>
          <p:cNvPr id="3" name="Content Placeholder 2"/>
          <p:cNvSpPr>
            <a:spLocks noGrp="1"/>
          </p:cNvSpPr>
          <p:nvPr>
            <p:ph sz="half" idx="1" hasCustomPrompt="1"/>
          </p:nvPr>
        </p:nvSpPr>
        <p:spPr>
          <a:xfrm>
            <a:off x="730249" y="1628775"/>
            <a:ext cx="4951381" cy="39952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2FA1375-9856-43E1-B64F-22738AF44705}" type="datetime1">
              <a:rPr lang="en-US" smtClean="0"/>
              <a:t>5/29/2026</a:t>
            </a:fld>
            <a:endParaRPr lang="en-US" dirty="0"/>
          </a:p>
        </p:txBody>
      </p:sp>
      <p:sp>
        <p:nvSpPr>
          <p:cNvPr id="6" name="Footer Placeholder 5"/>
          <p:cNvSpPr>
            <a:spLocks noGrp="1"/>
          </p:cNvSpPr>
          <p:nvPr>
            <p:ph type="ftr" sz="quarter" idx="11"/>
          </p:nvPr>
        </p:nvSpPr>
        <p:spPr>
          <a:xfrm>
            <a:off x="6641003" y="6282587"/>
            <a:ext cx="3696797" cy="252000"/>
          </a:xfrm>
        </p:spPr>
        <p:txBody>
          <a:bodyPr/>
          <a:lstStyle/>
          <a:p>
            <a:r>
              <a:rPr lang="en-US"/>
              <a:t>Stockholm – The Capital of Scandinavia</a:t>
            </a:r>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4" name="Title 3">
            <a:extLst>
              <a:ext uri="{FF2B5EF4-FFF2-40B4-BE49-F238E27FC236}">
                <a16:creationId xmlns:a16="http://schemas.microsoft.com/office/drawing/2014/main" id="{C32BEAF3-2FAB-4124-A633-4AB21F68452B}"/>
              </a:ext>
            </a:extLst>
          </p:cNvPr>
          <p:cNvSpPr>
            <a:spLocks noGrp="1"/>
          </p:cNvSpPr>
          <p:nvPr>
            <p:ph type="title" hasCustomPrompt="1"/>
          </p:nvPr>
        </p:nvSpPr>
        <p:spPr>
          <a:xfrm>
            <a:off x="730249" y="342899"/>
            <a:ext cx="4951380" cy="1113955"/>
          </a:xfrm>
        </p:spPr>
        <p:txBody>
          <a:bodyPr/>
          <a:lstStyle/>
          <a:p>
            <a:r>
              <a:rPr lang="en-US" dirty="0"/>
              <a:t>Click to edit Master title style</a:t>
            </a:r>
          </a:p>
        </p:txBody>
      </p:sp>
      <p:pic>
        <p:nvPicPr>
          <p:cNvPr id="8" name="Bildobjekt 7">
            <a:extLst>
              <a:ext uri="{FF2B5EF4-FFF2-40B4-BE49-F238E27FC236}">
                <a16:creationId xmlns:a16="http://schemas.microsoft.com/office/drawing/2014/main" id="{44383A4D-713F-426E-A17D-16867474EF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8374" y="6153061"/>
            <a:ext cx="1544400" cy="378542"/>
          </a:xfrm>
          <a:prstGeom prst="rect">
            <a:avLst/>
          </a:prstGeom>
        </p:spPr>
      </p:pic>
    </p:spTree>
    <p:extLst>
      <p:ext uri="{BB962C8B-B14F-4D97-AF65-F5344CB8AC3E}">
        <p14:creationId xmlns:p14="http://schemas.microsoft.com/office/powerpoint/2010/main" val="21639084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a:t>
            </a:r>
            <a:r>
              <a:rPr lang="en-US"/>
              <a:t>title style</a:t>
            </a:r>
            <a:endParaRPr lang="en-US" dirty="0"/>
          </a:p>
        </p:txBody>
      </p:sp>
      <p:sp>
        <p:nvSpPr>
          <p:cNvPr id="3" name="Content Placeholder 2"/>
          <p:cNvSpPr>
            <a:spLocks noGrp="1"/>
          </p:cNvSpPr>
          <p:nvPr>
            <p:ph sz="half" idx="1" hasCustomPrompt="1"/>
          </p:nvPr>
        </p:nvSpPr>
        <p:spPr>
          <a:xfrm>
            <a:off x="1882774" y="1628775"/>
            <a:ext cx="4137026" cy="42509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 name="Content Placeholder 3"/>
          <p:cNvSpPr>
            <a:spLocks noGrp="1"/>
          </p:cNvSpPr>
          <p:nvPr>
            <p:ph sz="half" idx="2" hasCustomPrompt="1"/>
          </p:nvPr>
        </p:nvSpPr>
        <p:spPr>
          <a:xfrm>
            <a:off x="6172200" y="1628775"/>
            <a:ext cx="4137025" cy="425091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EECDC1D-8FDB-42DB-94E9-5BAA0A0F6D47}"/>
              </a:ext>
            </a:extLst>
          </p:cNvPr>
          <p:cNvSpPr>
            <a:spLocks noGrp="1"/>
          </p:cNvSpPr>
          <p:nvPr>
            <p:ph type="dt" sz="half" idx="10"/>
          </p:nvPr>
        </p:nvSpPr>
        <p:spPr/>
        <p:txBody>
          <a:bodyPr/>
          <a:lstStyle/>
          <a:p>
            <a:fld id="{05668059-E414-4B4A-803F-F9221CB545D9}" type="datetime1">
              <a:rPr lang="en-US" smtClean="0"/>
              <a:t>5/29/2026</a:t>
            </a:fld>
            <a:endParaRPr lang="en-US" dirty="0"/>
          </a:p>
        </p:txBody>
      </p:sp>
      <p:sp>
        <p:nvSpPr>
          <p:cNvPr id="6" name="Footer Placeholder 5">
            <a:extLst>
              <a:ext uri="{FF2B5EF4-FFF2-40B4-BE49-F238E27FC236}">
                <a16:creationId xmlns:a16="http://schemas.microsoft.com/office/drawing/2014/main" id="{C73E3E0F-389E-4C9C-8426-EEFB93D0328D}"/>
              </a:ext>
            </a:extLst>
          </p:cNvPr>
          <p:cNvSpPr>
            <a:spLocks noGrp="1"/>
          </p:cNvSpPr>
          <p:nvPr>
            <p:ph type="ftr" sz="quarter" idx="11"/>
          </p:nvPr>
        </p:nvSpPr>
        <p:spPr/>
        <p:txBody>
          <a:bodyPr/>
          <a:lstStyle/>
          <a:p>
            <a:r>
              <a:rPr lang="en-US"/>
              <a:t>Stockholm – The Capital of Scandinavia</a:t>
            </a:r>
            <a:endParaRPr lang="en-US" dirty="0"/>
          </a:p>
        </p:txBody>
      </p:sp>
      <p:sp>
        <p:nvSpPr>
          <p:cNvPr id="7" name="Slide Number Placeholder 6">
            <a:extLst>
              <a:ext uri="{FF2B5EF4-FFF2-40B4-BE49-F238E27FC236}">
                <a16:creationId xmlns:a16="http://schemas.microsoft.com/office/drawing/2014/main" id="{BC7FD08B-5434-476C-816B-BF16F6697F6D}"/>
              </a:ext>
            </a:extLst>
          </p:cNvPr>
          <p:cNvSpPr>
            <a:spLocks noGrp="1"/>
          </p:cNvSpPr>
          <p:nvPr>
            <p:ph type="sldNum" sz="quarter" idx="12"/>
          </p:nvPr>
        </p:nvSpPr>
        <p:spPr/>
        <p:txBody>
          <a:bodyPr/>
          <a:lstStyle/>
          <a:p>
            <a:fld id="{0B1617BE-BA58-4B59-88D5-A8C7B239E913}" type="slidenum">
              <a:rPr lang="en-US" smtClean="0"/>
              <a:pPr/>
              <a:t>‹#›</a:t>
            </a:fld>
            <a:endParaRPr lang="en-US" dirty="0"/>
          </a:p>
        </p:txBody>
      </p:sp>
    </p:spTree>
    <p:extLst>
      <p:ext uri="{BB962C8B-B14F-4D97-AF65-F5344CB8AC3E}">
        <p14:creationId xmlns:p14="http://schemas.microsoft.com/office/powerpoint/2010/main" val="40794002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Content and picture lef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515133" y="1628775"/>
            <a:ext cx="4951381" cy="399527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6164BA-C3D4-45C7-9145-3ED20F0F0FA8}" type="datetime1">
              <a:rPr lang="en-US" smtClean="0"/>
              <a:t>5/29/2026</a:t>
            </a:fld>
            <a:endParaRPr lang="en-US" dirty="0"/>
          </a:p>
        </p:txBody>
      </p:sp>
      <p:sp>
        <p:nvSpPr>
          <p:cNvPr id="6" name="Footer Placeholder 5"/>
          <p:cNvSpPr>
            <a:spLocks noGrp="1"/>
          </p:cNvSpPr>
          <p:nvPr>
            <p:ph type="ftr" sz="quarter" idx="11"/>
          </p:nvPr>
        </p:nvSpPr>
        <p:spPr>
          <a:xfrm>
            <a:off x="6627474" y="6279602"/>
            <a:ext cx="3696797" cy="252000"/>
          </a:xfrm>
        </p:spPr>
        <p:txBody>
          <a:bodyPr/>
          <a:lstStyle/>
          <a:p>
            <a:r>
              <a:rPr lang="en-US"/>
              <a:t>Stockholm – The Capital of Scandinavia</a:t>
            </a:r>
            <a:endParaRPr lang="en-US" dirty="0"/>
          </a:p>
        </p:txBody>
      </p:sp>
      <p:sp>
        <p:nvSpPr>
          <p:cNvPr id="7" name="Slide Number Placeholder 6"/>
          <p:cNvSpPr>
            <a:spLocks noGrp="1"/>
          </p:cNvSpPr>
          <p:nvPr>
            <p:ph type="sldNum" sz="quarter" idx="12"/>
          </p:nvPr>
        </p:nvSpPr>
        <p:spPr/>
        <p:txBody>
          <a:bodyPr/>
          <a:lstStyle/>
          <a:p>
            <a:fld id="{0B1617BE-BA58-4B59-88D5-A8C7B239E913}" type="slidenum">
              <a:rPr lang="en-US" smtClean="0"/>
              <a:t>‹#›</a:t>
            </a:fld>
            <a:endParaRPr lang="en-US" dirty="0"/>
          </a:p>
        </p:txBody>
      </p:sp>
      <p:sp>
        <p:nvSpPr>
          <p:cNvPr id="8" name="Picture Placeholder 8"/>
          <p:cNvSpPr>
            <a:spLocks noGrp="1"/>
          </p:cNvSpPr>
          <p:nvPr>
            <p:ph type="pic" sz="quarter" idx="13" hasCustomPrompt="1"/>
          </p:nvPr>
        </p:nvSpPr>
        <p:spPr>
          <a:xfrm>
            <a:off x="0" y="0"/>
            <a:ext cx="6024563" cy="6858000"/>
          </a:xfrm>
          <a:noFill/>
        </p:spPr>
        <p:txBody>
          <a:bodyPr lIns="36000" tIns="36000" rIns="36000" bIns="36000"/>
          <a:lstStyle>
            <a:lvl1pPr marL="0" indent="0">
              <a:buNone/>
              <a:defRPr/>
            </a:lvl1pPr>
          </a:lstStyle>
          <a:p>
            <a:r>
              <a:rPr lang="en-US" dirty="0"/>
              <a:t>Click icon to add picture</a:t>
            </a:r>
          </a:p>
        </p:txBody>
      </p:sp>
      <p:sp>
        <p:nvSpPr>
          <p:cNvPr id="4" name="Title 3">
            <a:extLst>
              <a:ext uri="{FF2B5EF4-FFF2-40B4-BE49-F238E27FC236}">
                <a16:creationId xmlns:a16="http://schemas.microsoft.com/office/drawing/2014/main" id="{C5D7110B-A7EB-4ECB-9B2B-0A816F9BF284}"/>
              </a:ext>
            </a:extLst>
          </p:cNvPr>
          <p:cNvSpPr>
            <a:spLocks noGrp="1"/>
          </p:cNvSpPr>
          <p:nvPr>
            <p:ph type="title" hasCustomPrompt="1"/>
          </p:nvPr>
        </p:nvSpPr>
        <p:spPr>
          <a:xfrm>
            <a:off x="6526244" y="333375"/>
            <a:ext cx="4951381" cy="1113955"/>
          </a:xfrm>
        </p:spPr>
        <p:txBody>
          <a:bodyPr/>
          <a:lstStyle/>
          <a:p>
            <a:r>
              <a:rPr lang="en-US" dirty="0"/>
              <a:t>Click to edit Master title style</a:t>
            </a:r>
          </a:p>
        </p:txBody>
      </p:sp>
      <p:sp>
        <p:nvSpPr>
          <p:cNvPr id="9" name="Text Placeholder 5">
            <a:extLst>
              <a:ext uri="{FF2B5EF4-FFF2-40B4-BE49-F238E27FC236}">
                <a16:creationId xmlns:a16="http://schemas.microsoft.com/office/drawing/2014/main" id="{3F01EEE0-782A-45A6-BBAF-0859BEC834A4}"/>
              </a:ext>
            </a:extLst>
          </p:cNvPr>
          <p:cNvSpPr>
            <a:spLocks noGrp="1" noChangeAspect="1"/>
          </p:cNvSpPr>
          <p:nvPr>
            <p:ph type="body" sz="quarter" idx="14" hasCustomPrompt="1"/>
          </p:nvPr>
        </p:nvSpPr>
        <p:spPr>
          <a:xfrm>
            <a:off x="337439" y="6152489"/>
            <a:ext cx="1544400" cy="379113"/>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vl2pPr marL="180000" indent="0">
              <a:buNone/>
              <a:defRPr/>
            </a:lvl2pPr>
            <a:lvl3pPr marL="360000" indent="0">
              <a:buNone/>
              <a:defRPr/>
            </a:lvl3pPr>
            <a:lvl4pPr marL="540000" indent="0">
              <a:buNone/>
              <a:defRPr/>
            </a:lvl4pPr>
            <a:lvl5pPr marL="720000" indent="0">
              <a:buNone/>
              <a:defRPr/>
            </a:lvl5pPr>
          </a:lstStyle>
          <a:p>
            <a:pPr lvl="0"/>
            <a:r>
              <a:rPr lang="en-US"/>
              <a:t>  </a:t>
            </a:r>
            <a:endParaRPr lang="en-US" dirty="0"/>
          </a:p>
        </p:txBody>
      </p:sp>
    </p:spTree>
    <p:extLst>
      <p:ext uri="{BB962C8B-B14F-4D97-AF65-F5344CB8AC3E}">
        <p14:creationId xmlns:p14="http://schemas.microsoft.com/office/powerpoint/2010/main" val="1591963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ext, grön, en spalt">
    <p:bg>
      <p:bgPr>
        <a:solidFill>
          <a:srgbClr val="DFEF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accent2"/>
                </a:solidFill>
              </a:defRPr>
            </a:lvl1pPr>
          </a:lstStyle>
          <a:p>
            <a:fld id="{8E7D24E2-704C-4D37-BA3F-3A87B7C16133}" type="datetimeFigureOut">
              <a:rPr lang="sv-SE" smtClean="0"/>
              <a:pPr/>
              <a:t>2026-05-29</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accent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accent2"/>
                </a:solidFill>
              </a:defRPr>
            </a:lvl1pPr>
          </a:lstStyle>
          <a:p>
            <a:fld id="{D88021E2-E97B-4976-AF53-1A9B1E45C5FA}" type="slidenum">
              <a:rPr lang="sv-SE" smtClean="0"/>
              <a:pPr/>
              <a:t>‹#›</a:t>
            </a:fld>
            <a:endParaRPr lang="sv-SE"/>
          </a:p>
        </p:txBody>
      </p:sp>
      <p:sp>
        <p:nvSpPr>
          <p:cNvPr id="3" name="Platshållare för text 10">
            <a:extLst>
              <a:ext uri="{FF2B5EF4-FFF2-40B4-BE49-F238E27FC236}">
                <a16:creationId xmlns:a16="http://schemas.microsoft.com/office/drawing/2014/main" id="{3CD29033-FAE7-ADE4-763C-031B74A6253D}"/>
              </a:ext>
            </a:extLst>
          </p:cNvPr>
          <p:cNvSpPr>
            <a:spLocks noGrp="1"/>
          </p:cNvSpPr>
          <p:nvPr>
            <p:ph type="body" sz="quarter" idx="13" hasCustomPrompt="1"/>
          </p:nvPr>
        </p:nvSpPr>
        <p:spPr>
          <a:xfrm>
            <a:off x="839789" y="2395569"/>
            <a:ext cx="7313610" cy="720000"/>
          </a:xfrm>
        </p:spPr>
        <p:txBody>
          <a:bodyPr anchor="b">
            <a:noAutofit/>
          </a:bodyPr>
          <a:lstStyle>
            <a:lvl1pPr marL="0" indent="0">
              <a:buNone/>
              <a:defRPr sz="4400" b="0">
                <a:solidFill>
                  <a:schemeClr val="accent2"/>
                </a:solidFill>
                <a:latin typeface="+mj-lt"/>
              </a:defRPr>
            </a:lvl1pPr>
            <a:lvl2pPr marL="457200" indent="0">
              <a:buNone/>
              <a:defRPr/>
            </a:lvl2pPr>
          </a:lstStyle>
          <a:p>
            <a:pPr lvl="0"/>
            <a:r>
              <a:rPr lang="sv-SE" dirty="0"/>
              <a:t>Rubrik</a:t>
            </a:r>
          </a:p>
        </p:txBody>
      </p:sp>
      <p:sp>
        <p:nvSpPr>
          <p:cNvPr id="7" name="Platshållare för innehåll 14">
            <a:extLst>
              <a:ext uri="{FF2B5EF4-FFF2-40B4-BE49-F238E27FC236}">
                <a16:creationId xmlns:a16="http://schemas.microsoft.com/office/drawing/2014/main" id="{24A9BCE8-EBA8-6FC6-458E-2E0574D5D9DE}"/>
              </a:ext>
            </a:extLst>
          </p:cNvPr>
          <p:cNvSpPr>
            <a:spLocks noGrp="1"/>
          </p:cNvSpPr>
          <p:nvPr>
            <p:ph sz="quarter" idx="16" hasCustomPrompt="1"/>
          </p:nvPr>
        </p:nvSpPr>
        <p:spPr>
          <a:xfrm>
            <a:off x="839788" y="3187286"/>
            <a:ext cx="7313610" cy="3028579"/>
          </a:xfrm>
        </p:spPr>
        <p:txBody>
          <a:bodyPr>
            <a:noAutofit/>
          </a:bodyPr>
          <a:lstStyle>
            <a:lvl1pPr marL="0" indent="0">
              <a:buFont typeface="Arial" panose="020B0604020202020204" pitchFamily="34" charset="0"/>
              <a:buNone/>
              <a:defRPr sz="2200">
                <a:solidFill>
                  <a:schemeClr val="accent2"/>
                </a:solidFill>
              </a:defRPr>
            </a:lvl1pPr>
            <a:lvl2pPr>
              <a:defRPr sz="20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marL="342900" marR="0" lvl="0" indent="-342900" algn="l" defTabSz="914400" rtl="0" eaLnBrk="1" fontAlgn="auto" latinLnBrk="0" hangingPunct="1">
              <a:lnSpc>
                <a:spcPct val="90000"/>
              </a:lnSpc>
              <a:spcBef>
                <a:spcPts val="1000"/>
              </a:spcBef>
              <a:spcAft>
                <a:spcPts val="0"/>
              </a:spcAft>
              <a:buClrTx/>
              <a:buSzTx/>
              <a:tabLst/>
              <a:defRPr/>
            </a:pPr>
            <a:r>
              <a:rPr lang="sv-SE" dirty="0"/>
              <a:t>Text eller annat innehåll</a:t>
            </a:r>
          </a:p>
          <a:p>
            <a:pPr marL="342900" marR="0" lvl="0" indent="-342900" algn="l" defTabSz="914400" rtl="0" eaLnBrk="1" fontAlgn="auto" latinLnBrk="0" hangingPunct="1">
              <a:lnSpc>
                <a:spcPct val="90000"/>
              </a:lnSpc>
              <a:spcBef>
                <a:spcPts val="1000"/>
              </a:spcBef>
              <a:spcAft>
                <a:spcPts val="0"/>
              </a:spcAft>
              <a:buClrTx/>
              <a:buSzTx/>
              <a:tabLst/>
              <a:defRPr/>
            </a:pPr>
            <a:endParaRPr lang="sv-SE" dirty="0"/>
          </a:p>
        </p:txBody>
      </p:sp>
    </p:spTree>
    <p:extLst>
      <p:ext uri="{BB962C8B-B14F-4D97-AF65-F5344CB8AC3E}">
        <p14:creationId xmlns:p14="http://schemas.microsoft.com/office/powerpoint/2010/main" val="731060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roduktionssida (bild presentatör)">
    <p:bg>
      <p:bgPr>
        <a:solidFill>
          <a:schemeClr val="bg1"/>
        </a:solidFill>
        <a:effectLst/>
      </p:bgPr>
    </p:bg>
    <p:spTree>
      <p:nvGrpSpPr>
        <p:cNvPr id="1" name=""/>
        <p:cNvGrpSpPr/>
        <p:nvPr/>
      </p:nvGrpSpPr>
      <p:grpSpPr>
        <a:xfrm>
          <a:off x="0" y="0"/>
          <a:ext cx="0" cy="0"/>
          <a:chOff x="0" y="0"/>
          <a:chExt cx="0" cy="0"/>
        </a:xfrm>
      </p:grpSpPr>
      <p:sp>
        <p:nvSpPr>
          <p:cNvPr id="3" name="Platshållare för bild 10">
            <a:extLst>
              <a:ext uri="{FF2B5EF4-FFF2-40B4-BE49-F238E27FC236}">
                <a16:creationId xmlns:a16="http://schemas.microsoft.com/office/drawing/2014/main" id="{522C0F70-4BF0-4D67-C8D6-F7D5412A39B6}"/>
              </a:ext>
            </a:extLst>
          </p:cNvPr>
          <p:cNvSpPr>
            <a:spLocks noGrp="1"/>
          </p:cNvSpPr>
          <p:nvPr>
            <p:ph type="pic" sz="quarter" idx="14" hasCustomPrompt="1"/>
          </p:nvPr>
        </p:nvSpPr>
        <p:spPr>
          <a:xfrm>
            <a:off x="0" y="0"/>
            <a:ext cx="12192000" cy="6858000"/>
          </a:xfrm>
          <a:custGeom>
            <a:avLst/>
            <a:gdLst>
              <a:gd name="connsiteX0" fmla="*/ 11608714 w 12192000"/>
              <a:gd name="connsiteY0" fmla="*/ 6231035 h 6858000"/>
              <a:gd name="connsiteX1" fmla="*/ 11638139 w 12192000"/>
              <a:gd name="connsiteY1" fmla="*/ 6246131 h 6858000"/>
              <a:gd name="connsiteX2" fmla="*/ 11638139 w 12192000"/>
              <a:gd name="connsiteY2" fmla="*/ 6281953 h 6858000"/>
              <a:gd name="connsiteX3" fmla="*/ 11608714 w 12192000"/>
              <a:gd name="connsiteY3" fmla="*/ 6297049 h 6858000"/>
              <a:gd name="connsiteX4" fmla="*/ 11577243 w 12192000"/>
              <a:gd name="connsiteY4" fmla="*/ 6264042 h 6858000"/>
              <a:gd name="connsiteX5" fmla="*/ 11608714 w 12192000"/>
              <a:gd name="connsiteY5" fmla="*/ 6231035 h 6858000"/>
              <a:gd name="connsiteX6" fmla="*/ 11364488 w 12192000"/>
              <a:gd name="connsiteY6" fmla="*/ 6231035 h 6858000"/>
              <a:gd name="connsiteX7" fmla="*/ 11393913 w 12192000"/>
              <a:gd name="connsiteY7" fmla="*/ 6246131 h 6858000"/>
              <a:gd name="connsiteX8" fmla="*/ 11393913 w 12192000"/>
              <a:gd name="connsiteY8" fmla="*/ 6281953 h 6858000"/>
              <a:gd name="connsiteX9" fmla="*/ 11364488 w 12192000"/>
              <a:gd name="connsiteY9" fmla="*/ 6297049 h 6858000"/>
              <a:gd name="connsiteX10" fmla="*/ 11333016 w 12192000"/>
              <a:gd name="connsiteY10" fmla="*/ 6264042 h 6858000"/>
              <a:gd name="connsiteX11" fmla="*/ 11364488 w 12192000"/>
              <a:gd name="connsiteY11" fmla="*/ 6231035 h 6858000"/>
              <a:gd name="connsiteX12" fmla="*/ 11112586 w 12192000"/>
              <a:gd name="connsiteY12" fmla="*/ 6231035 h 6858000"/>
              <a:gd name="connsiteX13" fmla="*/ 11142011 w 12192000"/>
              <a:gd name="connsiteY13" fmla="*/ 6246131 h 6858000"/>
              <a:gd name="connsiteX14" fmla="*/ 11142011 w 12192000"/>
              <a:gd name="connsiteY14" fmla="*/ 6281952 h 6858000"/>
              <a:gd name="connsiteX15" fmla="*/ 11112586 w 12192000"/>
              <a:gd name="connsiteY15" fmla="*/ 6297049 h 6858000"/>
              <a:gd name="connsiteX16" fmla="*/ 11081114 w 12192000"/>
              <a:gd name="connsiteY16" fmla="*/ 6264042 h 6858000"/>
              <a:gd name="connsiteX17" fmla="*/ 11112586 w 12192000"/>
              <a:gd name="connsiteY17" fmla="*/ 6231035 h 6858000"/>
              <a:gd name="connsiteX18" fmla="*/ 10902391 w 12192000"/>
              <a:gd name="connsiteY18" fmla="*/ 6231035 h 6858000"/>
              <a:gd name="connsiteX19" fmla="*/ 10931816 w 12192000"/>
              <a:gd name="connsiteY19" fmla="*/ 6246131 h 6858000"/>
              <a:gd name="connsiteX20" fmla="*/ 10931816 w 12192000"/>
              <a:gd name="connsiteY20" fmla="*/ 6281953 h 6858000"/>
              <a:gd name="connsiteX21" fmla="*/ 10902391 w 12192000"/>
              <a:gd name="connsiteY21" fmla="*/ 6297049 h 6858000"/>
              <a:gd name="connsiteX22" fmla="*/ 10870919 w 12192000"/>
              <a:gd name="connsiteY22" fmla="*/ 6264042 h 6858000"/>
              <a:gd name="connsiteX23" fmla="*/ 10902391 w 12192000"/>
              <a:gd name="connsiteY23" fmla="*/ 6231035 h 6858000"/>
              <a:gd name="connsiteX24" fmla="*/ 10503621 w 12192000"/>
              <a:gd name="connsiteY24" fmla="*/ 6231035 h 6858000"/>
              <a:gd name="connsiteX25" fmla="*/ 10535476 w 12192000"/>
              <a:gd name="connsiteY25" fmla="*/ 6264042 h 6858000"/>
              <a:gd name="connsiteX26" fmla="*/ 10503621 w 12192000"/>
              <a:gd name="connsiteY26" fmla="*/ 6297049 h 6858000"/>
              <a:gd name="connsiteX27" fmla="*/ 10471637 w 12192000"/>
              <a:gd name="connsiteY27" fmla="*/ 6264042 h 6858000"/>
              <a:gd name="connsiteX28" fmla="*/ 10503621 w 12192000"/>
              <a:gd name="connsiteY28" fmla="*/ 6231035 h 6858000"/>
              <a:gd name="connsiteX29" fmla="*/ 10318884 w 12192000"/>
              <a:gd name="connsiteY29" fmla="*/ 6231035 h 6858000"/>
              <a:gd name="connsiteX30" fmla="*/ 10348309 w 12192000"/>
              <a:gd name="connsiteY30" fmla="*/ 6246131 h 6858000"/>
              <a:gd name="connsiteX31" fmla="*/ 10348309 w 12192000"/>
              <a:gd name="connsiteY31" fmla="*/ 6281953 h 6858000"/>
              <a:gd name="connsiteX32" fmla="*/ 10318884 w 12192000"/>
              <a:gd name="connsiteY32" fmla="*/ 6297049 h 6858000"/>
              <a:gd name="connsiteX33" fmla="*/ 10287412 w 12192000"/>
              <a:gd name="connsiteY33" fmla="*/ 6264042 h 6858000"/>
              <a:gd name="connsiteX34" fmla="*/ 10318884 w 12192000"/>
              <a:gd name="connsiteY34" fmla="*/ 6231035 h 6858000"/>
              <a:gd name="connsiteX35" fmla="*/ 10105363 w 12192000"/>
              <a:gd name="connsiteY35" fmla="*/ 6231035 h 6858000"/>
              <a:gd name="connsiteX36" fmla="*/ 10136834 w 12192000"/>
              <a:gd name="connsiteY36" fmla="*/ 6264042 h 6858000"/>
              <a:gd name="connsiteX37" fmla="*/ 10105363 w 12192000"/>
              <a:gd name="connsiteY37" fmla="*/ 6297049 h 6858000"/>
              <a:gd name="connsiteX38" fmla="*/ 10076066 w 12192000"/>
              <a:gd name="connsiteY38" fmla="*/ 6281953 h 6858000"/>
              <a:gd name="connsiteX39" fmla="*/ 10076066 w 12192000"/>
              <a:gd name="connsiteY39" fmla="*/ 6246131 h 6858000"/>
              <a:gd name="connsiteX40" fmla="*/ 10105363 w 12192000"/>
              <a:gd name="connsiteY40" fmla="*/ 6231035 h 6858000"/>
              <a:gd name="connsiteX41" fmla="*/ 9992524 w 12192000"/>
              <a:gd name="connsiteY41" fmla="*/ 6231035 h 6858000"/>
              <a:gd name="connsiteX42" fmla="*/ 10021949 w 12192000"/>
              <a:gd name="connsiteY42" fmla="*/ 6246131 h 6858000"/>
              <a:gd name="connsiteX43" fmla="*/ 10021949 w 12192000"/>
              <a:gd name="connsiteY43" fmla="*/ 6281953 h 6858000"/>
              <a:gd name="connsiteX44" fmla="*/ 9992524 w 12192000"/>
              <a:gd name="connsiteY44" fmla="*/ 6297049 h 6858000"/>
              <a:gd name="connsiteX45" fmla="*/ 9961052 w 12192000"/>
              <a:gd name="connsiteY45" fmla="*/ 6264042 h 6858000"/>
              <a:gd name="connsiteX46" fmla="*/ 9992524 w 12192000"/>
              <a:gd name="connsiteY46" fmla="*/ 6231035 h 6858000"/>
              <a:gd name="connsiteX47" fmla="*/ 9731667 w 12192000"/>
              <a:gd name="connsiteY47" fmla="*/ 6230651 h 6858000"/>
              <a:gd name="connsiteX48" fmla="*/ 9760069 w 12192000"/>
              <a:gd name="connsiteY48" fmla="*/ 6253935 h 6858000"/>
              <a:gd name="connsiteX49" fmla="*/ 9703010 w 12192000"/>
              <a:gd name="connsiteY49" fmla="*/ 6253935 h 6858000"/>
              <a:gd name="connsiteX50" fmla="*/ 9731667 w 12192000"/>
              <a:gd name="connsiteY50" fmla="*/ 6230651 h 6858000"/>
              <a:gd name="connsiteX51" fmla="*/ 11528755 w 12192000"/>
              <a:gd name="connsiteY51" fmla="*/ 6217474 h 6858000"/>
              <a:gd name="connsiteX52" fmla="*/ 11528755 w 12192000"/>
              <a:gd name="connsiteY52" fmla="*/ 6310610 h 6858000"/>
              <a:gd name="connsiteX53" fmla="*/ 11544875 w 12192000"/>
              <a:gd name="connsiteY53" fmla="*/ 6310610 h 6858000"/>
              <a:gd name="connsiteX54" fmla="*/ 11544875 w 12192000"/>
              <a:gd name="connsiteY54" fmla="*/ 6217474 h 6858000"/>
              <a:gd name="connsiteX55" fmla="*/ 11417965 w 12192000"/>
              <a:gd name="connsiteY55" fmla="*/ 6217474 h 6858000"/>
              <a:gd name="connsiteX56" fmla="*/ 11467348 w 12192000"/>
              <a:gd name="connsiteY56" fmla="*/ 6312145 h 6858000"/>
              <a:gd name="connsiteX57" fmla="*/ 11516986 w 12192000"/>
              <a:gd name="connsiteY57" fmla="*/ 6217474 h 6858000"/>
              <a:gd name="connsiteX58" fmla="*/ 11498819 w 12192000"/>
              <a:gd name="connsiteY58" fmla="*/ 6217474 h 6858000"/>
              <a:gd name="connsiteX59" fmla="*/ 11467348 w 12192000"/>
              <a:gd name="connsiteY59" fmla="*/ 6280290 h 6858000"/>
              <a:gd name="connsiteX60" fmla="*/ 11436132 w 12192000"/>
              <a:gd name="connsiteY60" fmla="*/ 6217474 h 6858000"/>
              <a:gd name="connsiteX61" fmla="*/ 11180008 w 12192000"/>
              <a:gd name="connsiteY61" fmla="*/ 6217474 h 6858000"/>
              <a:gd name="connsiteX62" fmla="*/ 11180008 w 12192000"/>
              <a:gd name="connsiteY62" fmla="*/ 6310610 h 6858000"/>
              <a:gd name="connsiteX63" fmla="*/ 11196128 w 12192000"/>
              <a:gd name="connsiteY63" fmla="*/ 6310610 h 6858000"/>
              <a:gd name="connsiteX64" fmla="*/ 11196128 w 12192000"/>
              <a:gd name="connsiteY64" fmla="*/ 6217474 h 6858000"/>
              <a:gd name="connsiteX65" fmla="*/ 10168946 w 12192000"/>
              <a:gd name="connsiteY65" fmla="*/ 6217474 h 6858000"/>
              <a:gd name="connsiteX66" fmla="*/ 10168946 w 12192000"/>
              <a:gd name="connsiteY66" fmla="*/ 6310610 h 6858000"/>
              <a:gd name="connsiteX67" fmla="*/ 10185066 w 12192000"/>
              <a:gd name="connsiteY67" fmla="*/ 6310610 h 6858000"/>
              <a:gd name="connsiteX68" fmla="*/ 10185066 w 12192000"/>
              <a:gd name="connsiteY68" fmla="*/ 6217474 h 6858000"/>
              <a:gd name="connsiteX69" fmla="*/ 11608459 w 12192000"/>
              <a:gd name="connsiteY69" fmla="*/ 6215939 h 6858000"/>
              <a:gd name="connsiteX70" fmla="*/ 11560739 w 12192000"/>
              <a:gd name="connsiteY70" fmla="*/ 6264042 h 6858000"/>
              <a:gd name="connsiteX71" fmla="*/ 11608459 w 12192000"/>
              <a:gd name="connsiteY71" fmla="*/ 6312145 h 6858000"/>
              <a:gd name="connsiteX72" fmla="*/ 11638139 w 12192000"/>
              <a:gd name="connsiteY72" fmla="*/ 6301271 h 6858000"/>
              <a:gd name="connsiteX73" fmla="*/ 11638139 w 12192000"/>
              <a:gd name="connsiteY73" fmla="*/ 6310610 h 6858000"/>
              <a:gd name="connsiteX74" fmla="*/ 11654259 w 12192000"/>
              <a:gd name="connsiteY74" fmla="*/ 6310610 h 6858000"/>
              <a:gd name="connsiteX75" fmla="*/ 11654259 w 12192000"/>
              <a:gd name="connsiteY75" fmla="*/ 6217474 h 6858000"/>
              <a:gd name="connsiteX76" fmla="*/ 11638139 w 12192000"/>
              <a:gd name="connsiteY76" fmla="*/ 6217474 h 6858000"/>
              <a:gd name="connsiteX77" fmla="*/ 11638139 w 12192000"/>
              <a:gd name="connsiteY77" fmla="*/ 6226813 h 6858000"/>
              <a:gd name="connsiteX78" fmla="*/ 11608459 w 12192000"/>
              <a:gd name="connsiteY78" fmla="*/ 6215939 h 6858000"/>
              <a:gd name="connsiteX79" fmla="*/ 11364104 w 12192000"/>
              <a:gd name="connsiteY79" fmla="*/ 6215939 h 6858000"/>
              <a:gd name="connsiteX80" fmla="*/ 11316385 w 12192000"/>
              <a:gd name="connsiteY80" fmla="*/ 6264042 h 6858000"/>
              <a:gd name="connsiteX81" fmla="*/ 11364104 w 12192000"/>
              <a:gd name="connsiteY81" fmla="*/ 6312145 h 6858000"/>
              <a:gd name="connsiteX82" fmla="*/ 11393913 w 12192000"/>
              <a:gd name="connsiteY82" fmla="*/ 6301271 h 6858000"/>
              <a:gd name="connsiteX83" fmla="*/ 11393913 w 12192000"/>
              <a:gd name="connsiteY83" fmla="*/ 6310610 h 6858000"/>
              <a:gd name="connsiteX84" fmla="*/ 11410033 w 12192000"/>
              <a:gd name="connsiteY84" fmla="*/ 6310610 h 6858000"/>
              <a:gd name="connsiteX85" fmla="*/ 11410033 w 12192000"/>
              <a:gd name="connsiteY85" fmla="*/ 6217474 h 6858000"/>
              <a:gd name="connsiteX86" fmla="*/ 11393913 w 12192000"/>
              <a:gd name="connsiteY86" fmla="*/ 6217474 h 6858000"/>
              <a:gd name="connsiteX87" fmla="*/ 11393913 w 12192000"/>
              <a:gd name="connsiteY87" fmla="*/ 6226813 h 6858000"/>
              <a:gd name="connsiteX88" fmla="*/ 11364104 w 12192000"/>
              <a:gd name="connsiteY88" fmla="*/ 6215939 h 6858000"/>
              <a:gd name="connsiteX89" fmla="*/ 11263037 w 12192000"/>
              <a:gd name="connsiteY89" fmla="*/ 6215939 h 6858000"/>
              <a:gd name="connsiteX90" fmla="*/ 11233996 w 12192000"/>
              <a:gd name="connsiteY90" fmla="*/ 6227837 h 6858000"/>
              <a:gd name="connsiteX91" fmla="*/ 11233996 w 12192000"/>
              <a:gd name="connsiteY91" fmla="*/ 6217474 h 6858000"/>
              <a:gd name="connsiteX92" fmla="*/ 11217876 w 12192000"/>
              <a:gd name="connsiteY92" fmla="*/ 6217474 h 6858000"/>
              <a:gd name="connsiteX93" fmla="*/ 11217876 w 12192000"/>
              <a:gd name="connsiteY93" fmla="*/ 6310610 h 6858000"/>
              <a:gd name="connsiteX94" fmla="*/ 11233996 w 12192000"/>
              <a:gd name="connsiteY94" fmla="*/ 6310610 h 6858000"/>
              <a:gd name="connsiteX95" fmla="*/ 11233996 w 12192000"/>
              <a:gd name="connsiteY95" fmla="*/ 6250225 h 6858000"/>
              <a:gd name="connsiteX96" fmla="*/ 11259455 w 12192000"/>
              <a:gd name="connsiteY96" fmla="*/ 6231035 h 6858000"/>
              <a:gd name="connsiteX97" fmla="*/ 11282994 w 12192000"/>
              <a:gd name="connsiteY97" fmla="*/ 6254703 h 6858000"/>
              <a:gd name="connsiteX98" fmla="*/ 11282994 w 12192000"/>
              <a:gd name="connsiteY98" fmla="*/ 6310610 h 6858000"/>
              <a:gd name="connsiteX99" fmla="*/ 11299114 w 12192000"/>
              <a:gd name="connsiteY99" fmla="*/ 6310610 h 6858000"/>
              <a:gd name="connsiteX100" fmla="*/ 11299114 w 12192000"/>
              <a:gd name="connsiteY100" fmla="*/ 6253807 h 6858000"/>
              <a:gd name="connsiteX101" fmla="*/ 11263037 w 12192000"/>
              <a:gd name="connsiteY101" fmla="*/ 6215939 h 6858000"/>
              <a:gd name="connsiteX102" fmla="*/ 11014973 w 12192000"/>
              <a:gd name="connsiteY102" fmla="*/ 6215939 h 6858000"/>
              <a:gd name="connsiteX103" fmla="*/ 10985932 w 12192000"/>
              <a:gd name="connsiteY103" fmla="*/ 6227837 h 6858000"/>
              <a:gd name="connsiteX104" fmla="*/ 10985932 w 12192000"/>
              <a:gd name="connsiteY104" fmla="*/ 6217474 h 6858000"/>
              <a:gd name="connsiteX105" fmla="*/ 10969812 w 12192000"/>
              <a:gd name="connsiteY105" fmla="*/ 6217474 h 6858000"/>
              <a:gd name="connsiteX106" fmla="*/ 10969812 w 12192000"/>
              <a:gd name="connsiteY106" fmla="*/ 6310610 h 6858000"/>
              <a:gd name="connsiteX107" fmla="*/ 10985932 w 12192000"/>
              <a:gd name="connsiteY107" fmla="*/ 6310610 h 6858000"/>
              <a:gd name="connsiteX108" fmla="*/ 10985932 w 12192000"/>
              <a:gd name="connsiteY108" fmla="*/ 6250225 h 6858000"/>
              <a:gd name="connsiteX109" fmla="*/ 11011391 w 12192000"/>
              <a:gd name="connsiteY109" fmla="*/ 6231035 h 6858000"/>
              <a:gd name="connsiteX110" fmla="*/ 11034930 w 12192000"/>
              <a:gd name="connsiteY110" fmla="*/ 6254703 h 6858000"/>
              <a:gd name="connsiteX111" fmla="*/ 11034930 w 12192000"/>
              <a:gd name="connsiteY111" fmla="*/ 6310610 h 6858000"/>
              <a:gd name="connsiteX112" fmla="*/ 11051050 w 12192000"/>
              <a:gd name="connsiteY112" fmla="*/ 6310610 h 6858000"/>
              <a:gd name="connsiteX113" fmla="*/ 11051050 w 12192000"/>
              <a:gd name="connsiteY113" fmla="*/ 6253807 h 6858000"/>
              <a:gd name="connsiteX114" fmla="*/ 11014973 w 12192000"/>
              <a:gd name="connsiteY114" fmla="*/ 6215939 h 6858000"/>
              <a:gd name="connsiteX115" fmla="*/ 10902135 w 12192000"/>
              <a:gd name="connsiteY115" fmla="*/ 6215939 h 6858000"/>
              <a:gd name="connsiteX116" fmla="*/ 10854416 w 12192000"/>
              <a:gd name="connsiteY116" fmla="*/ 6264042 h 6858000"/>
              <a:gd name="connsiteX117" fmla="*/ 10902135 w 12192000"/>
              <a:gd name="connsiteY117" fmla="*/ 6312145 h 6858000"/>
              <a:gd name="connsiteX118" fmla="*/ 10931816 w 12192000"/>
              <a:gd name="connsiteY118" fmla="*/ 6301271 h 6858000"/>
              <a:gd name="connsiteX119" fmla="*/ 10931816 w 12192000"/>
              <a:gd name="connsiteY119" fmla="*/ 6310610 h 6858000"/>
              <a:gd name="connsiteX120" fmla="*/ 10947936 w 12192000"/>
              <a:gd name="connsiteY120" fmla="*/ 6310610 h 6858000"/>
              <a:gd name="connsiteX121" fmla="*/ 10947936 w 12192000"/>
              <a:gd name="connsiteY121" fmla="*/ 6217474 h 6858000"/>
              <a:gd name="connsiteX122" fmla="*/ 10931816 w 12192000"/>
              <a:gd name="connsiteY122" fmla="*/ 6217474 h 6858000"/>
              <a:gd name="connsiteX123" fmla="*/ 10931816 w 12192000"/>
              <a:gd name="connsiteY123" fmla="*/ 6226813 h 6858000"/>
              <a:gd name="connsiteX124" fmla="*/ 10902135 w 12192000"/>
              <a:gd name="connsiteY124" fmla="*/ 6215939 h 6858000"/>
              <a:gd name="connsiteX125" fmla="*/ 10810790 w 12192000"/>
              <a:gd name="connsiteY125" fmla="*/ 6215939 h 6858000"/>
              <a:gd name="connsiteX126" fmla="*/ 10762687 w 12192000"/>
              <a:gd name="connsiteY126" fmla="*/ 6264042 h 6858000"/>
              <a:gd name="connsiteX127" fmla="*/ 10810790 w 12192000"/>
              <a:gd name="connsiteY127" fmla="*/ 6312145 h 6858000"/>
              <a:gd name="connsiteX128" fmla="*/ 10846484 w 12192000"/>
              <a:gd name="connsiteY128" fmla="*/ 6297433 h 6858000"/>
              <a:gd name="connsiteX129" fmla="*/ 10836249 w 12192000"/>
              <a:gd name="connsiteY129" fmla="*/ 6286303 h 6858000"/>
              <a:gd name="connsiteX130" fmla="*/ 10810790 w 12192000"/>
              <a:gd name="connsiteY130" fmla="*/ 6297049 h 6858000"/>
              <a:gd name="connsiteX131" fmla="*/ 10779318 w 12192000"/>
              <a:gd name="connsiteY131" fmla="*/ 6264042 h 6858000"/>
              <a:gd name="connsiteX132" fmla="*/ 10810790 w 12192000"/>
              <a:gd name="connsiteY132" fmla="*/ 6231035 h 6858000"/>
              <a:gd name="connsiteX133" fmla="*/ 10836249 w 12192000"/>
              <a:gd name="connsiteY133" fmla="*/ 6241910 h 6858000"/>
              <a:gd name="connsiteX134" fmla="*/ 10846484 w 12192000"/>
              <a:gd name="connsiteY134" fmla="*/ 6230651 h 6858000"/>
              <a:gd name="connsiteX135" fmla="*/ 10810790 w 12192000"/>
              <a:gd name="connsiteY135" fmla="*/ 6215939 h 6858000"/>
              <a:gd name="connsiteX136" fmla="*/ 10503621 w 12192000"/>
              <a:gd name="connsiteY136" fmla="*/ 6215939 h 6858000"/>
              <a:gd name="connsiteX137" fmla="*/ 10455006 w 12192000"/>
              <a:gd name="connsiteY137" fmla="*/ 6264042 h 6858000"/>
              <a:gd name="connsiteX138" fmla="*/ 10503621 w 12192000"/>
              <a:gd name="connsiteY138" fmla="*/ 6312145 h 6858000"/>
              <a:gd name="connsiteX139" fmla="*/ 10552108 w 12192000"/>
              <a:gd name="connsiteY139" fmla="*/ 6264042 h 6858000"/>
              <a:gd name="connsiteX140" fmla="*/ 10503621 w 12192000"/>
              <a:gd name="connsiteY140" fmla="*/ 6215939 h 6858000"/>
              <a:gd name="connsiteX141" fmla="*/ 10318500 w 12192000"/>
              <a:gd name="connsiteY141" fmla="*/ 6215939 h 6858000"/>
              <a:gd name="connsiteX142" fmla="*/ 10270781 w 12192000"/>
              <a:gd name="connsiteY142" fmla="*/ 6264042 h 6858000"/>
              <a:gd name="connsiteX143" fmla="*/ 10318500 w 12192000"/>
              <a:gd name="connsiteY143" fmla="*/ 6312145 h 6858000"/>
              <a:gd name="connsiteX144" fmla="*/ 10348309 w 12192000"/>
              <a:gd name="connsiteY144" fmla="*/ 6301271 h 6858000"/>
              <a:gd name="connsiteX145" fmla="*/ 10348309 w 12192000"/>
              <a:gd name="connsiteY145" fmla="*/ 6310610 h 6858000"/>
              <a:gd name="connsiteX146" fmla="*/ 10364429 w 12192000"/>
              <a:gd name="connsiteY146" fmla="*/ 6310610 h 6858000"/>
              <a:gd name="connsiteX147" fmla="*/ 10364429 w 12192000"/>
              <a:gd name="connsiteY147" fmla="*/ 6217474 h 6858000"/>
              <a:gd name="connsiteX148" fmla="*/ 10348309 w 12192000"/>
              <a:gd name="connsiteY148" fmla="*/ 6217474 h 6858000"/>
              <a:gd name="connsiteX149" fmla="*/ 10348309 w 12192000"/>
              <a:gd name="connsiteY149" fmla="*/ 6226813 h 6858000"/>
              <a:gd name="connsiteX150" fmla="*/ 10318500 w 12192000"/>
              <a:gd name="connsiteY150" fmla="*/ 6215939 h 6858000"/>
              <a:gd name="connsiteX151" fmla="*/ 10105746 w 12192000"/>
              <a:gd name="connsiteY151" fmla="*/ 6215939 h 6858000"/>
              <a:gd name="connsiteX152" fmla="*/ 10076066 w 12192000"/>
              <a:gd name="connsiteY152" fmla="*/ 6226813 h 6858000"/>
              <a:gd name="connsiteX153" fmla="*/ 10076066 w 12192000"/>
              <a:gd name="connsiteY153" fmla="*/ 6217474 h 6858000"/>
              <a:gd name="connsiteX154" fmla="*/ 10059946 w 12192000"/>
              <a:gd name="connsiteY154" fmla="*/ 6217474 h 6858000"/>
              <a:gd name="connsiteX155" fmla="*/ 10059946 w 12192000"/>
              <a:gd name="connsiteY155" fmla="*/ 6344896 h 6858000"/>
              <a:gd name="connsiteX156" fmla="*/ 10076066 w 12192000"/>
              <a:gd name="connsiteY156" fmla="*/ 6344896 h 6858000"/>
              <a:gd name="connsiteX157" fmla="*/ 10076066 w 12192000"/>
              <a:gd name="connsiteY157" fmla="*/ 6301271 h 6858000"/>
              <a:gd name="connsiteX158" fmla="*/ 10105746 w 12192000"/>
              <a:gd name="connsiteY158" fmla="*/ 6312145 h 6858000"/>
              <a:gd name="connsiteX159" fmla="*/ 10153466 w 12192000"/>
              <a:gd name="connsiteY159" fmla="*/ 6264042 h 6858000"/>
              <a:gd name="connsiteX160" fmla="*/ 10105746 w 12192000"/>
              <a:gd name="connsiteY160" fmla="*/ 6215939 h 6858000"/>
              <a:gd name="connsiteX161" fmla="*/ 9992268 w 12192000"/>
              <a:gd name="connsiteY161" fmla="*/ 6215939 h 6858000"/>
              <a:gd name="connsiteX162" fmla="*/ 9944549 w 12192000"/>
              <a:gd name="connsiteY162" fmla="*/ 6264042 h 6858000"/>
              <a:gd name="connsiteX163" fmla="*/ 9992268 w 12192000"/>
              <a:gd name="connsiteY163" fmla="*/ 6312145 h 6858000"/>
              <a:gd name="connsiteX164" fmla="*/ 10021949 w 12192000"/>
              <a:gd name="connsiteY164" fmla="*/ 6301271 h 6858000"/>
              <a:gd name="connsiteX165" fmla="*/ 10021949 w 12192000"/>
              <a:gd name="connsiteY165" fmla="*/ 6310610 h 6858000"/>
              <a:gd name="connsiteX166" fmla="*/ 10038069 w 12192000"/>
              <a:gd name="connsiteY166" fmla="*/ 6310610 h 6858000"/>
              <a:gd name="connsiteX167" fmla="*/ 10038069 w 12192000"/>
              <a:gd name="connsiteY167" fmla="*/ 6217474 h 6858000"/>
              <a:gd name="connsiteX168" fmla="*/ 10021949 w 12192000"/>
              <a:gd name="connsiteY168" fmla="*/ 6217474 h 6858000"/>
              <a:gd name="connsiteX169" fmla="*/ 10021949 w 12192000"/>
              <a:gd name="connsiteY169" fmla="*/ 6226813 h 6858000"/>
              <a:gd name="connsiteX170" fmla="*/ 9992268 w 12192000"/>
              <a:gd name="connsiteY170" fmla="*/ 6215939 h 6858000"/>
              <a:gd name="connsiteX171" fmla="*/ 9732563 w 12192000"/>
              <a:gd name="connsiteY171" fmla="*/ 6215939 h 6858000"/>
              <a:gd name="connsiteX172" fmla="*/ 9685611 w 12192000"/>
              <a:gd name="connsiteY172" fmla="*/ 6264042 h 6858000"/>
              <a:gd name="connsiteX173" fmla="*/ 9733714 w 12192000"/>
              <a:gd name="connsiteY173" fmla="*/ 6312145 h 6858000"/>
              <a:gd name="connsiteX174" fmla="*/ 9733714 w 12192000"/>
              <a:gd name="connsiteY174" fmla="*/ 6312017 h 6858000"/>
              <a:gd name="connsiteX175" fmla="*/ 9771327 w 12192000"/>
              <a:gd name="connsiteY175" fmla="*/ 6296921 h 6858000"/>
              <a:gd name="connsiteX176" fmla="*/ 9760964 w 12192000"/>
              <a:gd name="connsiteY176" fmla="*/ 6285791 h 6858000"/>
              <a:gd name="connsiteX177" fmla="*/ 9733714 w 12192000"/>
              <a:gd name="connsiteY177" fmla="*/ 6296921 h 6858000"/>
              <a:gd name="connsiteX178" fmla="*/ 9702370 w 12192000"/>
              <a:gd name="connsiteY178" fmla="*/ 6267880 h 6858000"/>
              <a:gd name="connsiteX179" fmla="*/ 9778235 w 12192000"/>
              <a:gd name="connsiteY179" fmla="*/ 6267880 h 6858000"/>
              <a:gd name="connsiteX180" fmla="*/ 9732563 w 12192000"/>
              <a:gd name="connsiteY180" fmla="*/ 6215939 h 6858000"/>
              <a:gd name="connsiteX181" fmla="*/ 10218456 w 12192000"/>
              <a:gd name="connsiteY181" fmla="*/ 6193679 h 6858000"/>
              <a:gd name="connsiteX182" fmla="*/ 10218456 w 12192000"/>
              <a:gd name="connsiteY182" fmla="*/ 6217475 h 6858000"/>
              <a:gd name="connsiteX183" fmla="*/ 10201569 w 12192000"/>
              <a:gd name="connsiteY183" fmla="*/ 6217475 h 6858000"/>
              <a:gd name="connsiteX184" fmla="*/ 10201569 w 12192000"/>
              <a:gd name="connsiteY184" fmla="*/ 6232059 h 6858000"/>
              <a:gd name="connsiteX185" fmla="*/ 10218456 w 12192000"/>
              <a:gd name="connsiteY185" fmla="*/ 6232059 h 6858000"/>
              <a:gd name="connsiteX186" fmla="*/ 10218456 w 12192000"/>
              <a:gd name="connsiteY186" fmla="*/ 6283617 h 6858000"/>
              <a:gd name="connsiteX187" fmla="*/ 10246730 w 12192000"/>
              <a:gd name="connsiteY187" fmla="*/ 6310611 h 6858000"/>
              <a:gd name="connsiteX188" fmla="*/ 10260930 w 12192000"/>
              <a:gd name="connsiteY188" fmla="*/ 6310611 h 6858000"/>
              <a:gd name="connsiteX189" fmla="*/ 10260930 w 12192000"/>
              <a:gd name="connsiteY189" fmla="*/ 6296154 h 6858000"/>
              <a:gd name="connsiteX190" fmla="*/ 10248393 w 12192000"/>
              <a:gd name="connsiteY190" fmla="*/ 6296154 h 6858000"/>
              <a:gd name="connsiteX191" fmla="*/ 10234576 w 12192000"/>
              <a:gd name="connsiteY191" fmla="*/ 6281186 h 6858000"/>
              <a:gd name="connsiteX192" fmla="*/ 10234576 w 12192000"/>
              <a:gd name="connsiteY192" fmla="*/ 6232059 h 6858000"/>
              <a:gd name="connsiteX193" fmla="*/ 10260930 w 12192000"/>
              <a:gd name="connsiteY193" fmla="*/ 6232059 h 6858000"/>
              <a:gd name="connsiteX194" fmla="*/ 10260930 w 12192000"/>
              <a:gd name="connsiteY194" fmla="*/ 6217475 h 6858000"/>
              <a:gd name="connsiteX195" fmla="*/ 10234576 w 12192000"/>
              <a:gd name="connsiteY195" fmla="*/ 6217475 h 6858000"/>
              <a:gd name="connsiteX196" fmla="*/ 10234576 w 12192000"/>
              <a:gd name="connsiteY196" fmla="*/ 6193679 h 6858000"/>
              <a:gd name="connsiteX197" fmla="*/ 11528755 w 12192000"/>
              <a:gd name="connsiteY197" fmla="*/ 6178326 h 6858000"/>
              <a:gd name="connsiteX198" fmla="*/ 11528755 w 12192000"/>
              <a:gd name="connsiteY198" fmla="*/ 6197900 h 6858000"/>
              <a:gd name="connsiteX199" fmla="*/ 11544875 w 12192000"/>
              <a:gd name="connsiteY199" fmla="*/ 6197900 h 6858000"/>
              <a:gd name="connsiteX200" fmla="*/ 11544875 w 12192000"/>
              <a:gd name="connsiteY200" fmla="*/ 6178326 h 6858000"/>
              <a:gd name="connsiteX201" fmla="*/ 11180008 w 12192000"/>
              <a:gd name="connsiteY201" fmla="*/ 6178326 h 6858000"/>
              <a:gd name="connsiteX202" fmla="*/ 11180008 w 12192000"/>
              <a:gd name="connsiteY202" fmla="*/ 6197900 h 6858000"/>
              <a:gd name="connsiteX203" fmla="*/ 11196128 w 12192000"/>
              <a:gd name="connsiteY203" fmla="*/ 6197900 h 6858000"/>
              <a:gd name="connsiteX204" fmla="*/ 11196128 w 12192000"/>
              <a:gd name="connsiteY204" fmla="*/ 6178326 h 6858000"/>
              <a:gd name="connsiteX205" fmla="*/ 11142011 w 12192000"/>
              <a:gd name="connsiteY205" fmla="*/ 6178326 h 6858000"/>
              <a:gd name="connsiteX206" fmla="*/ 11142011 w 12192000"/>
              <a:gd name="connsiteY206" fmla="*/ 6226813 h 6858000"/>
              <a:gd name="connsiteX207" fmla="*/ 11112330 w 12192000"/>
              <a:gd name="connsiteY207" fmla="*/ 6215939 h 6858000"/>
              <a:gd name="connsiteX208" fmla="*/ 11064611 w 12192000"/>
              <a:gd name="connsiteY208" fmla="*/ 6264042 h 6858000"/>
              <a:gd name="connsiteX209" fmla="*/ 11112330 w 12192000"/>
              <a:gd name="connsiteY209" fmla="*/ 6312145 h 6858000"/>
              <a:gd name="connsiteX210" fmla="*/ 11142011 w 12192000"/>
              <a:gd name="connsiteY210" fmla="*/ 6301270 h 6858000"/>
              <a:gd name="connsiteX211" fmla="*/ 11142011 w 12192000"/>
              <a:gd name="connsiteY211" fmla="*/ 6310610 h 6858000"/>
              <a:gd name="connsiteX212" fmla="*/ 11158131 w 12192000"/>
              <a:gd name="connsiteY212" fmla="*/ 6310610 h 6858000"/>
              <a:gd name="connsiteX213" fmla="*/ 11158131 w 12192000"/>
              <a:gd name="connsiteY213" fmla="*/ 6178326 h 6858000"/>
              <a:gd name="connsiteX214" fmla="*/ 10593430 w 12192000"/>
              <a:gd name="connsiteY214" fmla="*/ 6178326 h 6858000"/>
              <a:gd name="connsiteX215" fmla="*/ 10566180 w 12192000"/>
              <a:gd name="connsiteY215" fmla="*/ 6201098 h 6858000"/>
              <a:gd name="connsiteX216" fmla="*/ 10573089 w 12192000"/>
              <a:gd name="connsiteY216" fmla="*/ 6217474 h 6858000"/>
              <a:gd name="connsiteX217" fmla="*/ 10557353 w 12192000"/>
              <a:gd name="connsiteY217" fmla="*/ 6217474 h 6858000"/>
              <a:gd name="connsiteX218" fmla="*/ 10557353 w 12192000"/>
              <a:gd name="connsiteY218" fmla="*/ 6231930 h 6858000"/>
              <a:gd name="connsiteX219" fmla="*/ 10573601 w 12192000"/>
              <a:gd name="connsiteY219" fmla="*/ 6231930 h 6858000"/>
              <a:gd name="connsiteX220" fmla="*/ 10573601 w 12192000"/>
              <a:gd name="connsiteY220" fmla="*/ 6310610 h 6858000"/>
              <a:gd name="connsiteX221" fmla="*/ 10589464 w 12192000"/>
              <a:gd name="connsiteY221" fmla="*/ 6310610 h 6858000"/>
              <a:gd name="connsiteX222" fmla="*/ 10589464 w 12192000"/>
              <a:gd name="connsiteY222" fmla="*/ 6231930 h 6858000"/>
              <a:gd name="connsiteX223" fmla="*/ 10589720 w 12192000"/>
              <a:gd name="connsiteY223" fmla="*/ 6232058 h 6858000"/>
              <a:gd name="connsiteX224" fmla="*/ 10615691 w 12192000"/>
              <a:gd name="connsiteY224" fmla="*/ 6232058 h 6858000"/>
              <a:gd name="connsiteX225" fmla="*/ 10615691 w 12192000"/>
              <a:gd name="connsiteY225" fmla="*/ 6217602 h 6858000"/>
              <a:gd name="connsiteX226" fmla="*/ 10595989 w 12192000"/>
              <a:gd name="connsiteY226" fmla="*/ 6217602 h 6858000"/>
              <a:gd name="connsiteX227" fmla="*/ 10581916 w 12192000"/>
              <a:gd name="connsiteY227" fmla="*/ 6204680 h 6858000"/>
              <a:gd name="connsiteX228" fmla="*/ 10596117 w 12192000"/>
              <a:gd name="connsiteY228" fmla="*/ 6192910 h 6858000"/>
              <a:gd name="connsiteX229" fmla="*/ 10615563 w 12192000"/>
              <a:gd name="connsiteY229" fmla="*/ 6192910 h 6858000"/>
              <a:gd name="connsiteX230" fmla="*/ 10615563 w 12192000"/>
              <a:gd name="connsiteY230" fmla="*/ 6178326 h 6858000"/>
              <a:gd name="connsiteX231" fmla="*/ 10386177 w 12192000"/>
              <a:gd name="connsiteY231" fmla="*/ 6178326 h 6858000"/>
              <a:gd name="connsiteX232" fmla="*/ 10386177 w 12192000"/>
              <a:gd name="connsiteY232" fmla="*/ 6310610 h 6858000"/>
              <a:gd name="connsiteX233" fmla="*/ 10402297 w 12192000"/>
              <a:gd name="connsiteY233" fmla="*/ 6310610 h 6858000"/>
              <a:gd name="connsiteX234" fmla="*/ 10402297 w 12192000"/>
              <a:gd name="connsiteY234" fmla="*/ 6178326 h 6858000"/>
              <a:gd name="connsiteX235" fmla="*/ 10168946 w 12192000"/>
              <a:gd name="connsiteY235" fmla="*/ 6178326 h 6858000"/>
              <a:gd name="connsiteX236" fmla="*/ 10168946 w 12192000"/>
              <a:gd name="connsiteY236" fmla="*/ 6197900 h 6858000"/>
              <a:gd name="connsiteX237" fmla="*/ 10185066 w 12192000"/>
              <a:gd name="connsiteY237" fmla="*/ 6197900 h 6858000"/>
              <a:gd name="connsiteX238" fmla="*/ 10185066 w 12192000"/>
              <a:gd name="connsiteY238" fmla="*/ 6178326 h 6858000"/>
              <a:gd name="connsiteX239" fmla="*/ 9590812 w 12192000"/>
              <a:gd name="connsiteY239" fmla="*/ 6178326 h 6858000"/>
              <a:gd name="connsiteX240" fmla="*/ 9590812 w 12192000"/>
              <a:gd name="connsiteY240" fmla="*/ 6310610 h 6858000"/>
              <a:gd name="connsiteX241" fmla="*/ 9606932 w 12192000"/>
              <a:gd name="connsiteY241" fmla="*/ 6310610 h 6858000"/>
              <a:gd name="connsiteX242" fmla="*/ 9606932 w 12192000"/>
              <a:gd name="connsiteY242" fmla="*/ 6250225 h 6858000"/>
              <a:gd name="connsiteX243" fmla="*/ 9632391 w 12192000"/>
              <a:gd name="connsiteY243" fmla="*/ 6231035 h 6858000"/>
              <a:gd name="connsiteX244" fmla="*/ 9655930 w 12192000"/>
              <a:gd name="connsiteY244" fmla="*/ 6254703 h 6858000"/>
              <a:gd name="connsiteX245" fmla="*/ 9655930 w 12192000"/>
              <a:gd name="connsiteY245" fmla="*/ 6310610 h 6858000"/>
              <a:gd name="connsiteX246" fmla="*/ 9672050 w 12192000"/>
              <a:gd name="connsiteY246" fmla="*/ 6310610 h 6858000"/>
              <a:gd name="connsiteX247" fmla="*/ 9672050 w 12192000"/>
              <a:gd name="connsiteY247" fmla="*/ 6253807 h 6858000"/>
              <a:gd name="connsiteX248" fmla="*/ 9635973 w 12192000"/>
              <a:gd name="connsiteY248" fmla="*/ 6215939 h 6858000"/>
              <a:gd name="connsiteX249" fmla="*/ 9606932 w 12192000"/>
              <a:gd name="connsiteY249" fmla="*/ 6227836 h 6858000"/>
              <a:gd name="connsiteX250" fmla="*/ 9606932 w 12192000"/>
              <a:gd name="connsiteY250" fmla="*/ 6178326 h 6858000"/>
              <a:gd name="connsiteX251" fmla="*/ 9483476 w 12192000"/>
              <a:gd name="connsiteY251" fmla="*/ 6178326 h 6858000"/>
              <a:gd name="connsiteX252" fmla="*/ 9483476 w 12192000"/>
              <a:gd name="connsiteY252" fmla="*/ 6194702 h 6858000"/>
              <a:gd name="connsiteX253" fmla="*/ 9521089 w 12192000"/>
              <a:gd name="connsiteY253" fmla="*/ 6194702 h 6858000"/>
              <a:gd name="connsiteX254" fmla="*/ 9521089 w 12192000"/>
              <a:gd name="connsiteY254" fmla="*/ 6310610 h 6858000"/>
              <a:gd name="connsiteX255" fmla="*/ 9538104 w 12192000"/>
              <a:gd name="connsiteY255" fmla="*/ 6310610 h 6858000"/>
              <a:gd name="connsiteX256" fmla="*/ 9538104 w 12192000"/>
              <a:gd name="connsiteY256" fmla="*/ 6194702 h 6858000"/>
              <a:gd name="connsiteX257" fmla="*/ 9575844 w 12192000"/>
              <a:gd name="connsiteY257" fmla="*/ 6194702 h 6858000"/>
              <a:gd name="connsiteX258" fmla="*/ 9575844 w 12192000"/>
              <a:gd name="connsiteY258" fmla="*/ 6178326 h 6858000"/>
              <a:gd name="connsiteX259" fmla="*/ 10706908 w 12192000"/>
              <a:gd name="connsiteY259" fmla="*/ 6176791 h 6858000"/>
              <a:gd name="connsiteX260" fmla="*/ 10668144 w 12192000"/>
              <a:gd name="connsiteY260" fmla="*/ 6209926 h 6858000"/>
              <a:gd name="connsiteX261" fmla="*/ 10697185 w 12192000"/>
              <a:gd name="connsiteY261" fmla="*/ 6247410 h 6858000"/>
              <a:gd name="connsiteX262" fmla="*/ 10709339 w 12192000"/>
              <a:gd name="connsiteY262" fmla="*/ 6252656 h 6858000"/>
              <a:gd name="connsiteX263" fmla="*/ 10730960 w 12192000"/>
              <a:gd name="connsiteY263" fmla="*/ 6277219 h 6858000"/>
              <a:gd name="connsiteX264" fmla="*/ 10705885 w 12192000"/>
              <a:gd name="connsiteY264" fmla="*/ 6295770 h 6858000"/>
              <a:gd name="connsiteX265" fmla="*/ 10675692 w 12192000"/>
              <a:gd name="connsiteY265" fmla="*/ 6280290 h 6858000"/>
              <a:gd name="connsiteX266" fmla="*/ 10662771 w 12192000"/>
              <a:gd name="connsiteY266" fmla="*/ 6291548 h 6858000"/>
              <a:gd name="connsiteX267" fmla="*/ 10662771 w 12192000"/>
              <a:gd name="connsiteY267" fmla="*/ 6291676 h 6858000"/>
              <a:gd name="connsiteX268" fmla="*/ 10706013 w 12192000"/>
              <a:gd name="connsiteY268" fmla="*/ 6312145 h 6858000"/>
              <a:gd name="connsiteX269" fmla="*/ 10748103 w 12192000"/>
              <a:gd name="connsiteY269" fmla="*/ 6275428 h 6858000"/>
              <a:gd name="connsiteX270" fmla="*/ 10716887 w 12192000"/>
              <a:gd name="connsiteY270" fmla="*/ 6237943 h 6858000"/>
              <a:gd name="connsiteX271" fmla="*/ 10704733 w 12192000"/>
              <a:gd name="connsiteY271" fmla="*/ 6232698 h 6858000"/>
              <a:gd name="connsiteX272" fmla="*/ 10685159 w 12192000"/>
              <a:gd name="connsiteY272" fmla="*/ 6210310 h 6858000"/>
              <a:gd name="connsiteX273" fmla="*/ 10706269 w 12192000"/>
              <a:gd name="connsiteY273" fmla="*/ 6193039 h 6858000"/>
              <a:gd name="connsiteX274" fmla="*/ 10732111 w 12192000"/>
              <a:gd name="connsiteY274" fmla="*/ 6205704 h 6858000"/>
              <a:gd name="connsiteX275" fmla="*/ 10744137 w 12192000"/>
              <a:gd name="connsiteY275" fmla="*/ 6193806 h 6858000"/>
              <a:gd name="connsiteX276" fmla="*/ 10706908 w 12192000"/>
              <a:gd name="connsiteY276" fmla="*/ 6176791 h 6858000"/>
              <a:gd name="connsiteX277" fmla="*/ 9894527 w 12192000"/>
              <a:gd name="connsiteY277" fmla="*/ 6176791 h 6858000"/>
              <a:gd name="connsiteX278" fmla="*/ 9826594 w 12192000"/>
              <a:gd name="connsiteY278" fmla="*/ 6244468 h 6858000"/>
              <a:gd name="connsiteX279" fmla="*/ 9894527 w 12192000"/>
              <a:gd name="connsiteY279" fmla="*/ 6312145 h 6858000"/>
              <a:gd name="connsiteX280" fmla="*/ 9937513 w 12192000"/>
              <a:gd name="connsiteY280" fmla="*/ 6296537 h 6858000"/>
              <a:gd name="connsiteX281" fmla="*/ 9927534 w 12192000"/>
              <a:gd name="connsiteY281" fmla="*/ 6283616 h 6858000"/>
              <a:gd name="connsiteX282" fmla="*/ 9894399 w 12192000"/>
              <a:gd name="connsiteY282" fmla="*/ 6295897 h 6858000"/>
              <a:gd name="connsiteX283" fmla="*/ 9843865 w 12192000"/>
              <a:gd name="connsiteY283" fmla="*/ 6244468 h 6858000"/>
              <a:gd name="connsiteX284" fmla="*/ 9894399 w 12192000"/>
              <a:gd name="connsiteY284" fmla="*/ 6193039 h 6858000"/>
              <a:gd name="connsiteX285" fmla="*/ 9927534 w 12192000"/>
              <a:gd name="connsiteY285" fmla="*/ 6205320 h 6858000"/>
              <a:gd name="connsiteX286" fmla="*/ 9937513 w 12192000"/>
              <a:gd name="connsiteY286" fmla="*/ 6192399 h 6858000"/>
              <a:gd name="connsiteX287" fmla="*/ 9894527 w 12192000"/>
              <a:gd name="connsiteY287" fmla="*/ 6176791 h 6858000"/>
              <a:gd name="connsiteX288" fmla="*/ 11186916 w 12192000"/>
              <a:gd name="connsiteY288" fmla="*/ 5939090 h 6858000"/>
              <a:gd name="connsiteX289" fmla="*/ 11239241 w 12192000"/>
              <a:gd name="connsiteY289" fmla="*/ 5993717 h 6858000"/>
              <a:gd name="connsiteX290" fmla="*/ 11186916 w 12192000"/>
              <a:gd name="connsiteY290" fmla="*/ 6048345 h 6858000"/>
              <a:gd name="connsiteX291" fmla="*/ 11134591 w 12192000"/>
              <a:gd name="connsiteY291" fmla="*/ 5993717 h 6858000"/>
              <a:gd name="connsiteX292" fmla="*/ 11186916 w 12192000"/>
              <a:gd name="connsiteY292" fmla="*/ 5939090 h 6858000"/>
              <a:gd name="connsiteX293" fmla="*/ 10407031 w 12192000"/>
              <a:gd name="connsiteY293" fmla="*/ 5939090 h 6858000"/>
              <a:gd name="connsiteX294" fmla="*/ 10459356 w 12192000"/>
              <a:gd name="connsiteY294" fmla="*/ 5993717 h 6858000"/>
              <a:gd name="connsiteX295" fmla="*/ 10407031 w 12192000"/>
              <a:gd name="connsiteY295" fmla="*/ 6048345 h 6858000"/>
              <a:gd name="connsiteX296" fmla="*/ 10354706 w 12192000"/>
              <a:gd name="connsiteY296" fmla="*/ 5993717 h 6858000"/>
              <a:gd name="connsiteX297" fmla="*/ 10407031 w 12192000"/>
              <a:gd name="connsiteY297" fmla="*/ 5939090 h 6858000"/>
              <a:gd name="connsiteX298" fmla="*/ 11475279 w 12192000"/>
              <a:gd name="connsiteY298" fmla="*/ 5901605 h 6858000"/>
              <a:gd name="connsiteX299" fmla="*/ 11429095 w 12192000"/>
              <a:gd name="connsiteY299" fmla="*/ 5921179 h 6858000"/>
              <a:gd name="connsiteX300" fmla="*/ 11429095 w 12192000"/>
              <a:gd name="connsiteY300" fmla="*/ 5904420 h 6858000"/>
              <a:gd name="connsiteX301" fmla="*/ 11389691 w 12192000"/>
              <a:gd name="connsiteY301" fmla="*/ 5904420 h 6858000"/>
              <a:gd name="connsiteX302" fmla="*/ 11389691 w 12192000"/>
              <a:gd name="connsiteY302" fmla="*/ 6082887 h 6858000"/>
              <a:gd name="connsiteX303" fmla="*/ 11429095 w 12192000"/>
              <a:gd name="connsiteY303" fmla="*/ 6082887 h 6858000"/>
              <a:gd name="connsiteX304" fmla="*/ 11429095 w 12192000"/>
              <a:gd name="connsiteY304" fmla="*/ 5969410 h 6858000"/>
              <a:gd name="connsiteX305" fmla="*/ 11429223 w 12192000"/>
              <a:gd name="connsiteY305" fmla="*/ 5969410 h 6858000"/>
              <a:gd name="connsiteX306" fmla="*/ 11467859 w 12192000"/>
              <a:gd name="connsiteY306" fmla="*/ 5939090 h 6858000"/>
              <a:gd name="connsiteX307" fmla="*/ 11505087 w 12192000"/>
              <a:gd name="connsiteY307" fmla="*/ 5979005 h 6858000"/>
              <a:gd name="connsiteX308" fmla="*/ 11505087 w 12192000"/>
              <a:gd name="connsiteY308" fmla="*/ 6082887 h 6858000"/>
              <a:gd name="connsiteX309" fmla="*/ 11544491 w 12192000"/>
              <a:gd name="connsiteY309" fmla="*/ 6082887 h 6858000"/>
              <a:gd name="connsiteX310" fmla="*/ 11544491 w 12192000"/>
              <a:gd name="connsiteY310" fmla="*/ 5978365 h 6858000"/>
              <a:gd name="connsiteX311" fmla="*/ 11544107 w 12192000"/>
              <a:gd name="connsiteY311" fmla="*/ 5970178 h 6858000"/>
              <a:gd name="connsiteX312" fmla="*/ 11583127 w 12192000"/>
              <a:gd name="connsiteY312" fmla="*/ 5939090 h 6858000"/>
              <a:gd name="connsiteX313" fmla="*/ 11619972 w 12192000"/>
              <a:gd name="connsiteY313" fmla="*/ 5979005 h 6858000"/>
              <a:gd name="connsiteX314" fmla="*/ 11619972 w 12192000"/>
              <a:gd name="connsiteY314" fmla="*/ 6082887 h 6858000"/>
              <a:gd name="connsiteX315" fmla="*/ 11659376 w 12192000"/>
              <a:gd name="connsiteY315" fmla="*/ 6082887 h 6858000"/>
              <a:gd name="connsiteX316" fmla="*/ 11659376 w 12192000"/>
              <a:gd name="connsiteY316" fmla="*/ 5978365 h 6858000"/>
              <a:gd name="connsiteX317" fmla="*/ 11590291 w 12192000"/>
              <a:gd name="connsiteY317" fmla="*/ 5901605 h 6858000"/>
              <a:gd name="connsiteX318" fmla="*/ 11531186 w 12192000"/>
              <a:gd name="connsiteY318" fmla="*/ 5929111 h 6858000"/>
              <a:gd name="connsiteX319" fmla="*/ 11475279 w 12192000"/>
              <a:gd name="connsiteY319" fmla="*/ 5901605 h 6858000"/>
              <a:gd name="connsiteX320" fmla="*/ 11186916 w 12192000"/>
              <a:gd name="connsiteY320" fmla="*/ 5901605 h 6858000"/>
              <a:gd name="connsiteX321" fmla="*/ 11094164 w 12192000"/>
              <a:gd name="connsiteY321" fmla="*/ 5993717 h 6858000"/>
              <a:gd name="connsiteX322" fmla="*/ 11186916 w 12192000"/>
              <a:gd name="connsiteY322" fmla="*/ 6085830 h 6858000"/>
              <a:gd name="connsiteX323" fmla="*/ 11279668 w 12192000"/>
              <a:gd name="connsiteY323" fmla="*/ 5993717 h 6858000"/>
              <a:gd name="connsiteX324" fmla="*/ 11186916 w 12192000"/>
              <a:gd name="connsiteY324" fmla="*/ 5901605 h 6858000"/>
              <a:gd name="connsiteX325" fmla="*/ 10617610 w 12192000"/>
              <a:gd name="connsiteY325" fmla="*/ 5901605 h 6858000"/>
              <a:gd name="connsiteX326" fmla="*/ 10532226 w 12192000"/>
              <a:gd name="connsiteY326" fmla="*/ 5957358 h 6858000"/>
              <a:gd name="connsiteX327" fmla="*/ 10525254 w 12192000"/>
              <a:gd name="connsiteY327" fmla="*/ 5993653 h 6858000"/>
              <a:gd name="connsiteX328" fmla="*/ 10525242 w 12192000"/>
              <a:gd name="connsiteY328" fmla="*/ 5993589 h 6858000"/>
              <a:gd name="connsiteX329" fmla="*/ 10525242 w 12192000"/>
              <a:gd name="connsiteY329" fmla="*/ 5993717 h 6858000"/>
              <a:gd name="connsiteX330" fmla="*/ 10525254 w 12192000"/>
              <a:gd name="connsiteY330" fmla="*/ 5993653 h 6858000"/>
              <a:gd name="connsiteX331" fmla="*/ 10532226 w 12192000"/>
              <a:gd name="connsiteY331" fmla="*/ 6030003 h 6858000"/>
              <a:gd name="connsiteX332" fmla="*/ 10617610 w 12192000"/>
              <a:gd name="connsiteY332" fmla="*/ 6085702 h 6858000"/>
              <a:gd name="connsiteX333" fmla="*/ 10686055 w 12192000"/>
              <a:gd name="connsiteY333" fmla="*/ 6056021 h 6858000"/>
              <a:gd name="connsiteX334" fmla="*/ 10659189 w 12192000"/>
              <a:gd name="connsiteY334" fmla="*/ 6028515 h 6858000"/>
              <a:gd name="connsiteX335" fmla="*/ 10617610 w 12192000"/>
              <a:gd name="connsiteY335" fmla="*/ 6047450 h 6858000"/>
              <a:gd name="connsiteX336" fmla="*/ 10565669 w 12192000"/>
              <a:gd name="connsiteY336" fmla="*/ 5993589 h 6858000"/>
              <a:gd name="connsiteX337" fmla="*/ 10617610 w 12192000"/>
              <a:gd name="connsiteY337" fmla="*/ 5939729 h 6858000"/>
              <a:gd name="connsiteX338" fmla="*/ 10659189 w 12192000"/>
              <a:gd name="connsiteY338" fmla="*/ 5958664 h 6858000"/>
              <a:gd name="connsiteX339" fmla="*/ 10686055 w 12192000"/>
              <a:gd name="connsiteY339" fmla="*/ 5931158 h 6858000"/>
              <a:gd name="connsiteX340" fmla="*/ 10617610 w 12192000"/>
              <a:gd name="connsiteY340" fmla="*/ 5901605 h 6858000"/>
              <a:gd name="connsiteX341" fmla="*/ 10407031 w 12192000"/>
              <a:gd name="connsiteY341" fmla="*/ 5901605 h 6858000"/>
              <a:gd name="connsiteX342" fmla="*/ 10314279 w 12192000"/>
              <a:gd name="connsiteY342" fmla="*/ 5993717 h 6858000"/>
              <a:gd name="connsiteX343" fmla="*/ 10407031 w 12192000"/>
              <a:gd name="connsiteY343" fmla="*/ 6085830 h 6858000"/>
              <a:gd name="connsiteX344" fmla="*/ 10499783 w 12192000"/>
              <a:gd name="connsiteY344" fmla="*/ 5993717 h 6858000"/>
              <a:gd name="connsiteX345" fmla="*/ 10407031 w 12192000"/>
              <a:gd name="connsiteY345" fmla="*/ 5901605 h 6858000"/>
              <a:gd name="connsiteX346" fmla="*/ 9720538 w 12192000"/>
              <a:gd name="connsiteY346" fmla="*/ 5875379 h 6858000"/>
              <a:gd name="connsiteX347" fmla="*/ 9720538 w 12192000"/>
              <a:gd name="connsiteY347" fmla="*/ 5875507 h 6858000"/>
              <a:gd name="connsiteX348" fmla="*/ 9835678 w 12192000"/>
              <a:gd name="connsiteY348" fmla="*/ 5990264 h 6858000"/>
              <a:gd name="connsiteX349" fmla="*/ 9919091 w 12192000"/>
              <a:gd name="connsiteY349" fmla="*/ 5907235 h 6858000"/>
              <a:gd name="connsiteX350" fmla="*/ 9919091 w 12192000"/>
              <a:gd name="connsiteY350" fmla="*/ 6048730 h 6858000"/>
              <a:gd name="connsiteX351" fmla="*/ 9521984 w 12192000"/>
              <a:gd name="connsiteY351" fmla="*/ 6048730 h 6858000"/>
              <a:gd name="connsiteX352" fmla="*/ 9521984 w 12192000"/>
              <a:gd name="connsiteY352" fmla="*/ 5907107 h 6858000"/>
              <a:gd name="connsiteX353" fmla="*/ 9605397 w 12192000"/>
              <a:gd name="connsiteY353" fmla="*/ 5990136 h 6858000"/>
              <a:gd name="connsiteX354" fmla="*/ 10211420 w 12192000"/>
              <a:gd name="connsiteY354" fmla="*/ 5862586 h 6858000"/>
              <a:gd name="connsiteX355" fmla="*/ 10211420 w 12192000"/>
              <a:gd name="connsiteY355" fmla="*/ 5904548 h 6858000"/>
              <a:gd name="connsiteX356" fmla="*/ 10182251 w 12192000"/>
              <a:gd name="connsiteY356" fmla="*/ 5904548 h 6858000"/>
              <a:gd name="connsiteX357" fmla="*/ 10182251 w 12192000"/>
              <a:gd name="connsiteY357" fmla="*/ 5939474 h 6858000"/>
              <a:gd name="connsiteX358" fmla="*/ 10211420 w 12192000"/>
              <a:gd name="connsiteY358" fmla="*/ 5939474 h 6858000"/>
              <a:gd name="connsiteX359" fmla="*/ 10211420 w 12192000"/>
              <a:gd name="connsiteY359" fmla="*/ 6028644 h 6858000"/>
              <a:gd name="connsiteX360" fmla="*/ 10266176 w 12192000"/>
              <a:gd name="connsiteY360" fmla="*/ 6082888 h 6858000"/>
              <a:gd name="connsiteX361" fmla="*/ 10295600 w 12192000"/>
              <a:gd name="connsiteY361" fmla="*/ 6082888 h 6858000"/>
              <a:gd name="connsiteX362" fmla="*/ 10295600 w 12192000"/>
              <a:gd name="connsiteY362" fmla="*/ 6046811 h 6858000"/>
              <a:gd name="connsiteX363" fmla="*/ 10276282 w 12192000"/>
              <a:gd name="connsiteY363" fmla="*/ 6046811 h 6858000"/>
              <a:gd name="connsiteX364" fmla="*/ 10250824 w 12192000"/>
              <a:gd name="connsiteY364" fmla="*/ 6020456 h 6858000"/>
              <a:gd name="connsiteX365" fmla="*/ 10250824 w 12192000"/>
              <a:gd name="connsiteY365" fmla="*/ 5939474 h 6858000"/>
              <a:gd name="connsiteX366" fmla="*/ 10295600 w 12192000"/>
              <a:gd name="connsiteY366" fmla="*/ 5939474 h 6858000"/>
              <a:gd name="connsiteX367" fmla="*/ 10295600 w 12192000"/>
              <a:gd name="connsiteY367" fmla="*/ 5904548 h 6858000"/>
              <a:gd name="connsiteX368" fmla="*/ 10250824 w 12192000"/>
              <a:gd name="connsiteY368" fmla="*/ 5904548 h 6858000"/>
              <a:gd name="connsiteX369" fmla="*/ 10250824 w 12192000"/>
              <a:gd name="connsiteY369" fmla="*/ 5862586 h 6858000"/>
              <a:gd name="connsiteX370" fmla="*/ 11311779 w 12192000"/>
              <a:gd name="connsiteY370" fmla="*/ 5833800 h 6858000"/>
              <a:gd name="connsiteX371" fmla="*/ 11311779 w 12192000"/>
              <a:gd name="connsiteY371" fmla="*/ 6082887 h 6858000"/>
              <a:gd name="connsiteX372" fmla="*/ 11351183 w 12192000"/>
              <a:gd name="connsiteY372" fmla="*/ 6082887 h 6858000"/>
              <a:gd name="connsiteX373" fmla="*/ 11351183 w 12192000"/>
              <a:gd name="connsiteY373" fmla="*/ 5833800 h 6858000"/>
              <a:gd name="connsiteX374" fmla="*/ 10899960 w 12192000"/>
              <a:gd name="connsiteY374" fmla="*/ 5833800 h 6858000"/>
              <a:gd name="connsiteX375" fmla="*/ 10899960 w 12192000"/>
              <a:gd name="connsiteY375" fmla="*/ 6082887 h 6858000"/>
              <a:gd name="connsiteX376" fmla="*/ 10939364 w 12192000"/>
              <a:gd name="connsiteY376" fmla="*/ 6082887 h 6858000"/>
              <a:gd name="connsiteX377" fmla="*/ 10939364 w 12192000"/>
              <a:gd name="connsiteY377" fmla="*/ 5970433 h 6858000"/>
              <a:gd name="connsiteX378" fmla="*/ 10939492 w 12192000"/>
              <a:gd name="connsiteY378" fmla="*/ 5970561 h 6858000"/>
              <a:gd name="connsiteX379" fmla="*/ 10982094 w 12192000"/>
              <a:gd name="connsiteY379" fmla="*/ 5939218 h 6858000"/>
              <a:gd name="connsiteX380" fmla="*/ 11022905 w 12192000"/>
              <a:gd name="connsiteY380" fmla="*/ 5979133 h 6858000"/>
              <a:gd name="connsiteX381" fmla="*/ 11022905 w 12192000"/>
              <a:gd name="connsiteY381" fmla="*/ 6083015 h 6858000"/>
              <a:gd name="connsiteX382" fmla="*/ 11062308 w 12192000"/>
              <a:gd name="connsiteY382" fmla="*/ 6083015 h 6858000"/>
              <a:gd name="connsiteX383" fmla="*/ 11062308 w 12192000"/>
              <a:gd name="connsiteY383" fmla="*/ 5978493 h 6858000"/>
              <a:gd name="connsiteX384" fmla="*/ 10989514 w 12192000"/>
              <a:gd name="connsiteY384" fmla="*/ 5901733 h 6858000"/>
              <a:gd name="connsiteX385" fmla="*/ 10939364 w 12192000"/>
              <a:gd name="connsiteY385" fmla="*/ 5921307 h 6858000"/>
              <a:gd name="connsiteX386" fmla="*/ 10939364 w 12192000"/>
              <a:gd name="connsiteY386" fmla="*/ 5833800 h 6858000"/>
              <a:gd name="connsiteX387" fmla="*/ 10714712 w 12192000"/>
              <a:gd name="connsiteY387" fmla="*/ 5833800 h 6858000"/>
              <a:gd name="connsiteX388" fmla="*/ 10714712 w 12192000"/>
              <a:gd name="connsiteY388" fmla="*/ 6082887 h 6858000"/>
              <a:gd name="connsiteX389" fmla="*/ 10754116 w 12192000"/>
              <a:gd name="connsiteY389" fmla="*/ 6082887 h 6858000"/>
              <a:gd name="connsiteX390" fmla="*/ 10754116 w 12192000"/>
              <a:gd name="connsiteY390" fmla="*/ 5993717 h 6858000"/>
              <a:gd name="connsiteX391" fmla="*/ 10832923 w 12192000"/>
              <a:gd name="connsiteY391" fmla="*/ 6082887 h 6858000"/>
              <a:gd name="connsiteX392" fmla="*/ 10881282 w 12192000"/>
              <a:gd name="connsiteY392" fmla="*/ 6082887 h 6858000"/>
              <a:gd name="connsiteX393" fmla="*/ 10797869 w 12192000"/>
              <a:gd name="connsiteY393" fmla="*/ 5988984 h 6858000"/>
              <a:gd name="connsiteX394" fmla="*/ 10872327 w 12192000"/>
              <a:gd name="connsiteY394" fmla="*/ 5904420 h 6858000"/>
              <a:gd name="connsiteX395" fmla="*/ 10825759 w 12192000"/>
              <a:gd name="connsiteY395" fmla="*/ 5904420 h 6858000"/>
              <a:gd name="connsiteX396" fmla="*/ 10754116 w 12192000"/>
              <a:gd name="connsiteY396" fmla="*/ 5985146 h 6858000"/>
              <a:gd name="connsiteX397" fmla="*/ 10754116 w 12192000"/>
              <a:gd name="connsiteY397" fmla="*/ 5833800 h 6858000"/>
              <a:gd name="connsiteX398" fmla="*/ 10099222 w 12192000"/>
              <a:gd name="connsiteY398" fmla="*/ 5830730 h 6858000"/>
              <a:gd name="connsiteX399" fmla="*/ 10024892 w 12192000"/>
              <a:gd name="connsiteY399" fmla="*/ 5896744 h 6858000"/>
              <a:gd name="connsiteX400" fmla="*/ 10081311 w 12192000"/>
              <a:gd name="connsiteY400" fmla="*/ 5969410 h 6858000"/>
              <a:gd name="connsiteX401" fmla="*/ 10101013 w 12192000"/>
              <a:gd name="connsiteY401" fmla="*/ 5977854 h 6858000"/>
              <a:gd name="connsiteX402" fmla="*/ 10137346 w 12192000"/>
              <a:gd name="connsiteY402" fmla="*/ 6018281 h 6858000"/>
              <a:gd name="connsiteX403" fmla="*/ 10098966 w 12192000"/>
              <a:gd name="connsiteY403" fmla="*/ 6047066 h 6858000"/>
              <a:gd name="connsiteX404" fmla="*/ 10046129 w 12192000"/>
              <a:gd name="connsiteY404" fmla="*/ 6017258 h 6858000"/>
              <a:gd name="connsiteX405" fmla="*/ 10015249 w 12192000"/>
              <a:gd name="connsiteY405" fmla="*/ 6043161 h 6858000"/>
              <a:gd name="connsiteX406" fmla="*/ 10015041 w 12192000"/>
              <a:gd name="connsiteY406" fmla="*/ 6042972 h 6858000"/>
              <a:gd name="connsiteX407" fmla="*/ 10015169 w 12192000"/>
              <a:gd name="connsiteY407" fmla="*/ 6043228 h 6858000"/>
              <a:gd name="connsiteX408" fmla="*/ 10015249 w 12192000"/>
              <a:gd name="connsiteY408" fmla="*/ 6043161 h 6858000"/>
              <a:gd name="connsiteX409" fmla="*/ 10048880 w 12192000"/>
              <a:gd name="connsiteY409" fmla="*/ 6073804 h 6858000"/>
              <a:gd name="connsiteX410" fmla="*/ 10099222 w 12192000"/>
              <a:gd name="connsiteY410" fmla="*/ 6085446 h 6858000"/>
              <a:gd name="connsiteX411" fmla="*/ 10178796 w 12192000"/>
              <a:gd name="connsiteY411" fmla="*/ 6014571 h 6858000"/>
              <a:gd name="connsiteX412" fmla="*/ 10121354 w 12192000"/>
              <a:gd name="connsiteY412" fmla="*/ 5943312 h 6858000"/>
              <a:gd name="connsiteX413" fmla="*/ 10102036 w 12192000"/>
              <a:gd name="connsiteY413" fmla="*/ 5934612 h 6858000"/>
              <a:gd name="connsiteX414" fmla="*/ 10065703 w 12192000"/>
              <a:gd name="connsiteY414" fmla="*/ 5896360 h 6858000"/>
              <a:gd name="connsiteX415" fmla="*/ 10098838 w 12192000"/>
              <a:gd name="connsiteY415" fmla="*/ 5869366 h 6858000"/>
              <a:gd name="connsiteX416" fmla="*/ 10141184 w 12192000"/>
              <a:gd name="connsiteY416" fmla="*/ 5891499 h 6858000"/>
              <a:gd name="connsiteX417" fmla="*/ 10169329 w 12192000"/>
              <a:gd name="connsiteY417" fmla="*/ 5862330 h 6858000"/>
              <a:gd name="connsiteX418" fmla="*/ 10099222 w 12192000"/>
              <a:gd name="connsiteY418" fmla="*/ 5830730 h 6858000"/>
              <a:gd name="connsiteX419" fmla="*/ 9483476 w 12192000"/>
              <a:gd name="connsiteY419" fmla="*/ 5814355 h 6858000"/>
              <a:gd name="connsiteX420" fmla="*/ 9483476 w 12192000"/>
              <a:gd name="connsiteY420" fmla="*/ 6085703 h 6858000"/>
              <a:gd name="connsiteX421" fmla="*/ 9957599 w 12192000"/>
              <a:gd name="connsiteY421" fmla="*/ 6085703 h 6858000"/>
              <a:gd name="connsiteX422" fmla="*/ 9957599 w 12192000"/>
              <a:gd name="connsiteY422" fmla="*/ 5814355 h 6858000"/>
              <a:gd name="connsiteX423" fmla="*/ 9835678 w 12192000"/>
              <a:gd name="connsiteY423" fmla="*/ 5935892 h 6858000"/>
              <a:gd name="connsiteX424" fmla="*/ 9720538 w 12192000"/>
              <a:gd name="connsiteY424" fmla="*/ 5821135 h 6858000"/>
              <a:gd name="connsiteX425" fmla="*/ 9605397 w 12192000"/>
              <a:gd name="connsiteY425" fmla="*/ 5935764 h 6858000"/>
              <a:gd name="connsiteX426" fmla="*/ 0 w 12192000"/>
              <a:gd name="connsiteY426" fmla="*/ 0 h 6858000"/>
              <a:gd name="connsiteX427" fmla="*/ 12192000 w 12192000"/>
              <a:gd name="connsiteY427" fmla="*/ 0 h 6858000"/>
              <a:gd name="connsiteX428" fmla="*/ 12192000 w 12192000"/>
              <a:gd name="connsiteY428" fmla="*/ 6858000 h 6858000"/>
              <a:gd name="connsiteX429" fmla="*/ 0 w 12192000"/>
              <a:gd name="connsiteY42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Lst>
            <a:rect l="l" t="t" r="r" b="b"/>
            <a:pathLst>
              <a:path w="12192000" h="6858000">
                <a:moveTo>
                  <a:pt x="11608714" y="6231035"/>
                </a:moveTo>
                <a:cubicBezTo>
                  <a:pt x="11622275" y="6231035"/>
                  <a:pt x="11632766" y="6237432"/>
                  <a:pt x="11638139" y="6246131"/>
                </a:cubicBezTo>
                <a:lnTo>
                  <a:pt x="11638139" y="6281953"/>
                </a:lnTo>
                <a:cubicBezTo>
                  <a:pt x="11632638" y="6290652"/>
                  <a:pt x="11622147" y="6297049"/>
                  <a:pt x="11608714" y="6297049"/>
                </a:cubicBezTo>
                <a:cubicBezTo>
                  <a:pt x="11590292" y="6297049"/>
                  <a:pt x="11577243" y="6282465"/>
                  <a:pt x="11577243" y="6264042"/>
                </a:cubicBezTo>
                <a:cubicBezTo>
                  <a:pt x="11577243" y="6245620"/>
                  <a:pt x="11590420" y="6231035"/>
                  <a:pt x="11608714" y="6231035"/>
                </a:cubicBezTo>
                <a:close/>
                <a:moveTo>
                  <a:pt x="11364488" y="6231035"/>
                </a:moveTo>
                <a:cubicBezTo>
                  <a:pt x="11378049" y="6231035"/>
                  <a:pt x="11388540" y="6237432"/>
                  <a:pt x="11393913" y="6246131"/>
                </a:cubicBezTo>
                <a:lnTo>
                  <a:pt x="11393913" y="6281953"/>
                </a:lnTo>
                <a:cubicBezTo>
                  <a:pt x="11388412" y="6290652"/>
                  <a:pt x="11377921" y="6297049"/>
                  <a:pt x="11364488" y="6297049"/>
                </a:cubicBezTo>
                <a:cubicBezTo>
                  <a:pt x="11346066" y="6297049"/>
                  <a:pt x="11333016" y="6282465"/>
                  <a:pt x="11333016" y="6264042"/>
                </a:cubicBezTo>
                <a:cubicBezTo>
                  <a:pt x="11333016" y="6245620"/>
                  <a:pt x="11346194" y="6231035"/>
                  <a:pt x="11364488" y="6231035"/>
                </a:cubicBezTo>
                <a:close/>
                <a:moveTo>
                  <a:pt x="11112586" y="6231035"/>
                </a:moveTo>
                <a:cubicBezTo>
                  <a:pt x="11126147" y="6231035"/>
                  <a:pt x="11136510" y="6237431"/>
                  <a:pt x="11142011" y="6246131"/>
                </a:cubicBezTo>
                <a:lnTo>
                  <a:pt x="11142011" y="6281952"/>
                </a:lnTo>
                <a:cubicBezTo>
                  <a:pt x="11136510" y="6290652"/>
                  <a:pt x="11126019" y="6297049"/>
                  <a:pt x="11112586" y="6297049"/>
                </a:cubicBezTo>
                <a:cubicBezTo>
                  <a:pt x="11094164" y="6297049"/>
                  <a:pt x="11081114" y="6282464"/>
                  <a:pt x="11081114" y="6264042"/>
                </a:cubicBezTo>
                <a:cubicBezTo>
                  <a:pt x="11081114" y="6245619"/>
                  <a:pt x="11094292" y="6231035"/>
                  <a:pt x="11112586" y="6231035"/>
                </a:cubicBezTo>
                <a:close/>
                <a:moveTo>
                  <a:pt x="10902391" y="6231035"/>
                </a:moveTo>
                <a:cubicBezTo>
                  <a:pt x="10915952" y="6231035"/>
                  <a:pt x="10926443" y="6237432"/>
                  <a:pt x="10931816" y="6246131"/>
                </a:cubicBezTo>
                <a:lnTo>
                  <a:pt x="10931816" y="6281953"/>
                </a:lnTo>
                <a:cubicBezTo>
                  <a:pt x="10926315" y="6290652"/>
                  <a:pt x="10915824" y="6297049"/>
                  <a:pt x="10902391" y="6297049"/>
                </a:cubicBezTo>
                <a:cubicBezTo>
                  <a:pt x="10883969" y="6297049"/>
                  <a:pt x="10870919" y="6282465"/>
                  <a:pt x="10870919" y="6264042"/>
                </a:cubicBezTo>
                <a:cubicBezTo>
                  <a:pt x="10870919" y="6245620"/>
                  <a:pt x="10884097" y="6231035"/>
                  <a:pt x="10902391" y="6231035"/>
                </a:cubicBezTo>
                <a:close/>
                <a:moveTo>
                  <a:pt x="10503621" y="6231035"/>
                </a:moveTo>
                <a:cubicBezTo>
                  <a:pt x="10522811" y="6231035"/>
                  <a:pt x="10535476" y="6245620"/>
                  <a:pt x="10535476" y="6264042"/>
                </a:cubicBezTo>
                <a:cubicBezTo>
                  <a:pt x="10535476" y="6282465"/>
                  <a:pt x="10522683" y="6297049"/>
                  <a:pt x="10503621" y="6297049"/>
                </a:cubicBezTo>
                <a:cubicBezTo>
                  <a:pt x="10484559" y="6297049"/>
                  <a:pt x="10471637" y="6282465"/>
                  <a:pt x="10471637" y="6264042"/>
                </a:cubicBezTo>
                <a:cubicBezTo>
                  <a:pt x="10471637" y="6245620"/>
                  <a:pt x="10484431" y="6231035"/>
                  <a:pt x="10503621" y="6231035"/>
                </a:cubicBezTo>
                <a:close/>
                <a:moveTo>
                  <a:pt x="10318884" y="6231035"/>
                </a:moveTo>
                <a:cubicBezTo>
                  <a:pt x="10332445" y="6231035"/>
                  <a:pt x="10342808" y="6237432"/>
                  <a:pt x="10348309" y="6246131"/>
                </a:cubicBezTo>
                <a:lnTo>
                  <a:pt x="10348309" y="6281953"/>
                </a:lnTo>
                <a:cubicBezTo>
                  <a:pt x="10342808" y="6290652"/>
                  <a:pt x="10332317" y="6297049"/>
                  <a:pt x="10318884" y="6297049"/>
                </a:cubicBezTo>
                <a:cubicBezTo>
                  <a:pt x="10300462" y="6297049"/>
                  <a:pt x="10287412" y="6282465"/>
                  <a:pt x="10287412" y="6264042"/>
                </a:cubicBezTo>
                <a:cubicBezTo>
                  <a:pt x="10287412" y="6245620"/>
                  <a:pt x="10300590" y="6231035"/>
                  <a:pt x="10318884" y="6231035"/>
                </a:cubicBezTo>
                <a:close/>
                <a:moveTo>
                  <a:pt x="10105363" y="6231035"/>
                </a:moveTo>
                <a:cubicBezTo>
                  <a:pt x="10123785" y="6231035"/>
                  <a:pt x="10136834" y="6245620"/>
                  <a:pt x="10136834" y="6264042"/>
                </a:cubicBezTo>
                <a:cubicBezTo>
                  <a:pt x="10136834" y="6282465"/>
                  <a:pt x="10123657" y="6297049"/>
                  <a:pt x="10105363" y="6297049"/>
                </a:cubicBezTo>
                <a:cubicBezTo>
                  <a:pt x="10091929" y="6297049"/>
                  <a:pt x="10081439" y="6290652"/>
                  <a:pt x="10076066" y="6281953"/>
                </a:cubicBezTo>
                <a:lnTo>
                  <a:pt x="10076066" y="6246131"/>
                </a:lnTo>
                <a:cubicBezTo>
                  <a:pt x="10081439" y="6237432"/>
                  <a:pt x="10091929" y="6231035"/>
                  <a:pt x="10105363" y="6231035"/>
                </a:cubicBezTo>
                <a:close/>
                <a:moveTo>
                  <a:pt x="9992524" y="6231035"/>
                </a:moveTo>
                <a:cubicBezTo>
                  <a:pt x="10006085" y="6231035"/>
                  <a:pt x="10016576" y="6237432"/>
                  <a:pt x="10021949" y="6246131"/>
                </a:cubicBezTo>
                <a:lnTo>
                  <a:pt x="10021949" y="6281953"/>
                </a:lnTo>
                <a:cubicBezTo>
                  <a:pt x="10016448" y="6290652"/>
                  <a:pt x="10005957" y="6297049"/>
                  <a:pt x="9992524" y="6297049"/>
                </a:cubicBezTo>
                <a:cubicBezTo>
                  <a:pt x="9974102" y="6297049"/>
                  <a:pt x="9961052" y="6282465"/>
                  <a:pt x="9961052" y="6264042"/>
                </a:cubicBezTo>
                <a:cubicBezTo>
                  <a:pt x="9961052" y="6245620"/>
                  <a:pt x="9974230" y="6231035"/>
                  <a:pt x="9992524" y="6231035"/>
                </a:cubicBezTo>
                <a:close/>
                <a:moveTo>
                  <a:pt x="9731667" y="6230651"/>
                </a:moveTo>
                <a:cubicBezTo>
                  <a:pt x="9745868" y="6230523"/>
                  <a:pt x="9757894" y="6238711"/>
                  <a:pt x="9760069" y="6253935"/>
                </a:cubicBezTo>
                <a:lnTo>
                  <a:pt x="9703010" y="6253935"/>
                </a:lnTo>
                <a:cubicBezTo>
                  <a:pt x="9706464" y="6239607"/>
                  <a:pt x="9718234" y="6230651"/>
                  <a:pt x="9731667" y="6230651"/>
                </a:cubicBezTo>
                <a:close/>
                <a:moveTo>
                  <a:pt x="11528755" y="6217474"/>
                </a:moveTo>
                <a:lnTo>
                  <a:pt x="11528755" y="6310610"/>
                </a:lnTo>
                <a:lnTo>
                  <a:pt x="11544875" y="6310610"/>
                </a:lnTo>
                <a:lnTo>
                  <a:pt x="11544875" y="6217474"/>
                </a:lnTo>
                <a:close/>
                <a:moveTo>
                  <a:pt x="11417965" y="6217474"/>
                </a:moveTo>
                <a:lnTo>
                  <a:pt x="11467348" y="6312145"/>
                </a:lnTo>
                <a:lnTo>
                  <a:pt x="11516986" y="6217474"/>
                </a:lnTo>
                <a:lnTo>
                  <a:pt x="11498819" y="6217474"/>
                </a:lnTo>
                <a:lnTo>
                  <a:pt x="11467348" y="6280290"/>
                </a:lnTo>
                <a:lnTo>
                  <a:pt x="11436132" y="6217474"/>
                </a:lnTo>
                <a:close/>
                <a:moveTo>
                  <a:pt x="11180008" y="6217474"/>
                </a:moveTo>
                <a:lnTo>
                  <a:pt x="11180008" y="6310610"/>
                </a:lnTo>
                <a:lnTo>
                  <a:pt x="11196128" y="6310610"/>
                </a:lnTo>
                <a:lnTo>
                  <a:pt x="11196128" y="6217474"/>
                </a:lnTo>
                <a:close/>
                <a:moveTo>
                  <a:pt x="10168946" y="6217474"/>
                </a:moveTo>
                <a:lnTo>
                  <a:pt x="10168946" y="6310610"/>
                </a:lnTo>
                <a:lnTo>
                  <a:pt x="10185066" y="6310610"/>
                </a:lnTo>
                <a:lnTo>
                  <a:pt x="10185066" y="6217474"/>
                </a:lnTo>
                <a:close/>
                <a:moveTo>
                  <a:pt x="11608459" y="6215939"/>
                </a:moveTo>
                <a:cubicBezTo>
                  <a:pt x="11580953" y="6215939"/>
                  <a:pt x="11560739" y="6237048"/>
                  <a:pt x="11560739" y="6264042"/>
                </a:cubicBezTo>
                <a:cubicBezTo>
                  <a:pt x="11560739" y="6291036"/>
                  <a:pt x="11580953" y="6312145"/>
                  <a:pt x="11608459" y="6312145"/>
                </a:cubicBezTo>
                <a:cubicBezTo>
                  <a:pt x="11619845" y="6312145"/>
                  <a:pt x="11630463" y="6308307"/>
                  <a:pt x="11638139" y="6301271"/>
                </a:cubicBezTo>
                <a:lnTo>
                  <a:pt x="11638139" y="6310610"/>
                </a:lnTo>
                <a:lnTo>
                  <a:pt x="11654259" y="6310610"/>
                </a:lnTo>
                <a:lnTo>
                  <a:pt x="11654259" y="6217474"/>
                </a:lnTo>
                <a:lnTo>
                  <a:pt x="11638139" y="6217474"/>
                </a:lnTo>
                <a:lnTo>
                  <a:pt x="11638139" y="6226813"/>
                </a:lnTo>
                <a:cubicBezTo>
                  <a:pt x="11630463" y="6219649"/>
                  <a:pt x="11619845" y="6215939"/>
                  <a:pt x="11608459" y="6215939"/>
                </a:cubicBezTo>
                <a:close/>
                <a:moveTo>
                  <a:pt x="11364104" y="6215939"/>
                </a:moveTo>
                <a:cubicBezTo>
                  <a:pt x="11336599" y="6215939"/>
                  <a:pt x="11316385" y="6237048"/>
                  <a:pt x="11316385" y="6264042"/>
                </a:cubicBezTo>
                <a:cubicBezTo>
                  <a:pt x="11316385" y="6291036"/>
                  <a:pt x="11336599" y="6312145"/>
                  <a:pt x="11364104" y="6312145"/>
                </a:cubicBezTo>
                <a:cubicBezTo>
                  <a:pt x="11375618" y="6312145"/>
                  <a:pt x="11386237" y="6308307"/>
                  <a:pt x="11393913" y="6301271"/>
                </a:cubicBezTo>
                <a:lnTo>
                  <a:pt x="11393913" y="6310610"/>
                </a:lnTo>
                <a:lnTo>
                  <a:pt x="11410033" y="6310610"/>
                </a:lnTo>
                <a:lnTo>
                  <a:pt x="11410033" y="6217474"/>
                </a:lnTo>
                <a:lnTo>
                  <a:pt x="11393913" y="6217474"/>
                </a:lnTo>
                <a:lnTo>
                  <a:pt x="11393913" y="6226813"/>
                </a:lnTo>
                <a:cubicBezTo>
                  <a:pt x="11386237" y="6219649"/>
                  <a:pt x="11375490" y="6215939"/>
                  <a:pt x="11364104" y="6215939"/>
                </a:cubicBezTo>
                <a:close/>
                <a:moveTo>
                  <a:pt x="11263037" y="6215939"/>
                </a:moveTo>
                <a:cubicBezTo>
                  <a:pt x="11252162" y="6215939"/>
                  <a:pt x="11241160" y="6219009"/>
                  <a:pt x="11233996" y="6227837"/>
                </a:cubicBezTo>
                <a:lnTo>
                  <a:pt x="11233996" y="6217474"/>
                </a:lnTo>
                <a:lnTo>
                  <a:pt x="11217876" y="6217474"/>
                </a:lnTo>
                <a:lnTo>
                  <a:pt x="11217876" y="6310610"/>
                </a:lnTo>
                <a:lnTo>
                  <a:pt x="11233996" y="6310610"/>
                </a:lnTo>
                <a:lnTo>
                  <a:pt x="11233996" y="6250225"/>
                </a:lnTo>
                <a:cubicBezTo>
                  <a:pt x="11237194" y="6238455"/>
                  <a:pt x="11246149" y="6231035"/>
                  <a:pt x="11259455" y="6231035"/>
                </a:cubicBezTo>
                <a:cubicBezTo>
                  <a:pt x="11274039" y="6231035"/>
                  <a:pt x="11282994" y="6241142"/>
                  <a:pt x="11282994" y="6254703"/>
                </a:cubicBezTo>
                <a:lnTo>
                  <a:pt x="11282994" y="6310610"/>
                </a:lnTo>
                <a:lnTo>
                  <a:pt x="11299114" y="6310610"/>
                </a:lnTo>
                <a:lnTo>
                  <a:pt x="11299114" y="6253807"/>
                </a:lnTo>
                <a:cubicBezTo>
                  <a:pt x="11299114" y="6230651"/>
                  <a:pt x="11284146" y="6215939"/>
                  <a:pt x="11263037" y="6215939"/>
                </a:cubicBezTo>
                <a:close/>
                <a:moveTo>
                  <a:pt x="11014973" y="6215939"/>
                </a:moveTo>
                <a:cubicBezTo>
                  <a:pt x="11004098" y="6215939"/>
                  <a:pt x="10993096" y="6219009"/>
                  <a:pt x="10985932" y="6227837"/>
                </a:cubicBezTo>
                <a:lnTo>
                  <a:pt x="10985932" y="6217474"/>
                </a:lnTo>
                <a:lnTo>
                  <a:pt x="10969812" y="6217474"/>
                </a:lnTo>
                <a:lnTo>
                  <a:pt x="10969812" y="6310610"/>
                </a:lnTo>
                <a:lnTo>
                  <a:pt x="10985932" y="6310610"/>
                </a:lnTo>
                <a:lnTo>
                  <a:pt x="10985932" y="6250225"/>
                </a:lnTo>
                <a:cubicBezTo>
                  <a:pt x="10989130" y="6238455"/>
                  <a:pt x="10998085" y="6231035"/>
                  <a:pt x="11011391" y="6231035"/>
                </a:cubicBezTo>
                <a:cubicBezTo>
                  <a:pt x="11025975" y="6231035"/>
                  <a:pt x="11034930" y="6241142"/>
                  <a:pt x="11034930" y="6254703"/>
                </a:cubicBezTo>
                <a:lnTo>
                  <a:pt x="11034930" y="6310610"/>
                </a:lnTo>
                <a:lnTo>
                  <a:pt x="11051050" y="6310610"/>
                </a:lnTo>
                <a:lnTo>
                  <a:pt x="11051050" y="6253807"/>
                </a:lnTo>
                <a:cubicBezTo>
                  <a:pt x="11051050" y="6230651"/>
                  <a:pt x="11036082" y="6215939"/>
                  <a:pt x="11014973" y="6215939"/>
                </a:cubicBezTo>
                <a:close/>
                <a:moveTo>
                  <a:pt x="10902135" y="6215939"/>
                </a:moveTo>
                <a:cubicBezTo>
                  <a:pt x="10874629" y="6215939"/>
                  <a:pt x="10854416" y="6237048"/>
                  <a:pt x="10854416" y="6264042"/>
                </a:cubicBezTo>
                <a:cubicBezTo>
                  <a:pt x="10854416" y="6291036"/>
                  <a:pt x="10874629" y="6312145"/>
                  <a:pt x="10902135" y="6312145"/>
                </a:cubicBezTo>
                <a:cubicBezTo>
                  <a:pt x="10913521" y="6312145"/>
                  <a:pt x="10924140" y="6308307"/>
                  <a:pt x="10931816" y="6301271"/>
                </a:cubicBezTo>
                <a:lnTo>
                  <a:pt x="10931816" y="6310610"/>
                </a:lnTo>
                <a:lnTo>
                  <a:pt x="10947936" y="6310610"/>
                </a:lnTo>
                <a:lnTo>
                  <a:pt x="10947936" y="6217474"/>
                </a:lnTo>
                <a:lnTo>
                  <a:pt x="10931816" y="6217474"/>
                </a:lnTo>
                <a:lnTo>
                  <a:pt x="10931816" y="6226813"/>
                </a:lnTo>
                <a:cubicBezTo>
                  <a:pt x="10924140" y="6219649"/>
                  <a:pt x="10913521" y="6215939"/>
                  <a:pt x="10902135" y="6215939"/>
                </a:cubicBezTo>
                <a:close/>
                <a:moveTo>
                  <a:pt x="10810790" y="6215939"/>
                </a:moveTo>
                <a:cubicBezTo>
                  <a:pt x="10783029" y="6215939"/>
                  <a:pt x="10762687" y="6237176"/>
                  <a:pt x="10762687" y="6264042"/>
                </a:cubicBezTo>
                <a:cubicBezTo>
                  <a:pt x="10762687" y="6290908"/>
                  <a:pt x="10783156" y="6312145"/>
                  <a:pt x="10810790" y="6312145"/>
                </a:cubicBezTo>
                <a:cubicBezTo>
                  <a:pt x="10826270" y="6312145"/>
                  <a:pt x="10838296" y="6305877"/>
                  <a:pt x="10846484" y="6297433"/>
                </a:cubicBezTo>
                <a:lnTo>
                  <a:pt x="10836249" y="6286303"/>
                </a:lnTo>
                <a:cubicBezTo>
                  <a:pt x="10830236" y="6292188"/>
                  <a:pt x="10821793" y="6297049"/>
                  <a:pt x="10810790" y="6297049"/>
                </a:cubicBezTo>
                <a:cubicBezTo>
                  <a:pt x="10792368" y="6297049"/>
                  <a:pt x="10779318" y="6282465"/>
                  <a:pt x="10779318" y="6264042"/>
                </a:cubicBezTo>
                <a:cubicBezTo>
                  <a:pt x="10779318" y="6245620"/>
                  <a:pt x="10792496" y="6231035"/>
                  <a:pt x="10810790" y="6231035"/>
                </a:cubicBezTo>
                <a:cubicBezTo>
                  <a:pt x="10821793" y="6231035"/>
                  <a:pt x="10830236" y="6235897"/>
                  <a:pt x="10836249" y="6241910"/>
                </a:cubicBezTo>
                <a:lnTo>
                  <a:pt x="10846484" y="6230651"/>
                </a:lnTo>
                <a:cubicBezTo>
                  <a:pt x="10838296" y="6222208"/>
                  <a:pt x="10826270" y="6215939"/>
                  <a:pt x="10810790" y="6215939"/>
                </a:cubicBezTo>
                <a:close/>
                <a:moveTo>
                  <a:pt x="10503621" y="6215939"/>
                </a:moveTo>
                <a:cubicBezTo>
                  <a:pt x="10475347" y="6215939"/>
                  <a:pt x="10455006" y="6237176"/>
                  <a:pt x="10455006" y="6264042"/>
                </a:cubicBezTo>
                <a:cubicBezTo>
                  <a:pt x="10455006" y="6290908"/>
                  <a:pt x="10475475" y="6312145"/>
                  <a:pt x="10503621" y="6312145"/>
                </a:cubicBezTo>
                <a:cubicBezTo>
                  <a:pt x="10531766" y="6312145"/>
                  <a:pt x="10552108" y="6290908"/>
                  <a:pt x="10552108" y="6264042"/>
                </a:cubicBezTo>
                <a:cubicBezTo>
                  <a:pt x="10552108" y="6237176"/>
                  <a:pt x="10531894" y="6215939"/>
                  <a:pt x="10503621" y="6215939"/>
                </a:cubicBezTo>
                <a:close/>
                <a:moveTo>
                  <a:pt x="10318500" y="6215939"/>
                </a:moveTo>
                <a:cubicBezTo>
                  <a:pt x="10290995" y="6215939"/>
                  <a:pt x="10270781" y="6237048"/>
                  <a:pt x="10270781" y="6264042"/>
                </a:cubicBezTo>
                <a:cubicBezTo>
                  <a:pt x="10270781" y="6291036"/>
                  <a:pt x="10290995" y="6312145"/>
                  <a:pt x="10318500" y="6312145"/>
                </a:cubicBezTo>
                <a:cubicBezTo>
                  <a:pt x="10330014" y="6312145"/>
                  <a:pt x="10340633" y="6308307"/>
                  <a:pt x="10348309" y="6301271"/>
                </a:cubicBezTo>
                <a:lnTo>
                  <a:pt x="10348309" y="6310610"/>
                </a:lnTo>
                <a:lnTo>
                  <a:pt x="10364429" y="6310610"/>
                </a:lnTo>
                <a:lnTo>
                  <a:pt x="10364429" y="6217474"/>
                </a:lnTo>
                <a:lnTo>
                  <a:pt x="10348309" y="6217474"/>
                </a:lnTo>
                <a:lnTo>
                  <a:pt x="10348309" y="6226813"/>
                </a:lnTo>
                <a:cubicBezTo>
                  <a:pt x="10340505" y="6219649"/>
                  <a:pt x="10329887" y="6215939"/>
                  <a:pt x="10318500" y="6215939"/>
                </a:cubicBezTo>
                <a:close/>
                <a:moveTo>
                  <a:pt x="10105746" y="6215939"/>
                </a:moveTo>
                <a:cubicBezTo>
                  <a:pt x="10094360" y="6215939"/>
                  <a:pt x="10083742" y="6219777"/>
                  <a:pt x="10076066" y="6226813"/>
                </a:cubicBezTo>
                <a:lnTo>
                  <a:pt x="10076066" y="6217474"/>
                </a:lnTo>
                <a:lnTo>
                  <a:pt x="10059946" y="6217474"/>
                </a:lnTo>
                <a:lnTo>
                  <a:pt x="10059946" y="6344896"/>
                </a:lnTo>
                <a:lnTo>
                  <a:pt x="10076066" y="6344896"/>
                </a:lnTo>
                <a:lnTo>
                  <a:pt x="10076066" y="6301271"/>
                </a:lnTo>
                <a:cubicBezTo>
                  <a:pt x="10083742" y="6308435"/>
                  <a:pt x="10094360" y="6312145"/>
                  <a:pt x="10105746" y="6312145"/>
                </a:cubicBezTo>
                <a:cubicBezTo>
                  <a:pt x="10133252" y="6312145"/>
                  <a:pt x="10153466" y="6291036"/>
                  <a:pt x="10153466" y="6264042"/>
                </a:cubicBezTo>
                <a:cubicBezTo>
                  <a:pt x="10153466" y="6237048"/>
                  <a:pt x="10133252" y="6215939"/>
                  <a:pt x="10105746" y="6215939"/>
                </a:cubicBezTo>
                <a:close/>
                <a:moveTo>
                  <a:pt x="9992268" y="6215939"/>
                </a:moveTo>
                <a:cubicBezTo>
                  <a:pt x="9964763" y="6215939"/>
                  <a:pt x="9944549" y="6237048"/>
                  <a:pt x="9944549" y="6264042"/>
                </a:cubicBezTo>
                <a:cubicBezTo>
                  <a:pt x="9944549" y="6291036"/>
                  <a:pt x="9964763" y="6312145"/>
                  <a:pt x="9992268" y="6312145"/>
                </a:cubicBezTo>
                <a:cubicBezTo>
                  <a:pt x="10003654" y="6312145"/>
                  <a:pt x="10014273" y="6308307"/>
                  <a:pt x="10021949" y="6301271"/>
                </a:cubicBezTo>
                <a:lnTo>
                  <a:pt x="10021949" y="6310610"/>
                </a:lnTo>
                <a:lnTo>
                  <a:pt x="10038069" y="6310610"/>
                </a:lnTo>
                <a:lnTo>
                  <a:pt x="10038069" y="6217474"/>
                </a:lnTo>
                <a:lnTo>
                  <a:pt x="10021949" y="6217474"/>
                </a:lnTo>
                <a:lnTo>
                  <a:pt x="10021949" y="6226813"/>
                </a:lnTo>
                <a:cubicBezTo>
                  <a:pt x="10014273" y="6219649"/>
                  <a:pt x="10003654" y="6215939"/>
                  <a:pt x="9992268" y="6215939"/>
                </a:cubicBezTo>
                <a:close/>
                <a:moveTo>
                  <a:pt x="9732563" y="6215939"/>
                </a:moveTo>
                <a:cubicBezTo>
                  <a:pt x="9706336" y="6215939"/>
                  <a:pt x="9685611" y="6237176"/>
                  <a:pt x="9685611" y="6264042"/>
                </a:cubicBezTo>
                <a:cubicBezTo>
                  <a:pt x="9685611" y="6290908"/>
                  <a:pt x="9706080" y="6312145"/>
                  <a:pt x="9733714" y="6312145"/>
                </a:cubicBezTo>
                <a:lnTo>
                  <a:pt x="9733714" y="6312017"/>
                </a:lnTo>
                <a:cubicBezTo>
                  <a:pt x="9749962" y="6312017"/>
                  <a:pt x="9763267" y="6305365"/>
                  <a:pt x="9771327" y="6296921"/>
                </a:cubicBezTo>
                <a:lnTo>
                  <a:pt x="9760964" y="6285791"/>
                </a:lnTo>
                <a:cubicBezTo>
                  <a:pt x="9755079" y="6291676"/>
                  <a:pt x="9745484" y="6296921"/>
                  <a:pt x="9733714" y="6296921"/>
                </a:cubicBezTo>
                <a:cubicBezTo>
                  <a:pt x="9716699" y="6296921"/>
                  <a:pt x="9704033" y="6284512"/>
                  <a:pt x="9702370" y="6267880"/>
                </a:cubicBezTo>
                <a:lnTo>
                  <a:pt x="9778235" y="6267880"/>
                </a:lnTo>
                <a:cubicBezTo>
                  <a:pt x="9777851" y="6234745"/>
                  <a:pt x="9758789" y="6215939"/>
                  <a:pt x="9732563" y="6215939"/>
                </a:cubicBezTo>
                <a:close/>
                <a:moveTo>
                  <a:pt x="10218456" y="6193679"/>
                </a:moveTo>
                <a:lnTo>
                  <a:pt x="10218456" y="6217475"/>
                </a:lnTo>
                <a:lnTo>
                  <a:pt x="10201569" y="6217475"/>
                </a:lnTo>
                <a:lnTo>
                  <a:pt x="10201569" y="6232059"/>
                </a:lnTo>
                <a:lnTo>
                  <a:pt x="10218456" y="6232059"/>
                </a:lnTo>
                <a:lnTo>
                  <a:pt x="10218456" y="6283617"/>
                </a:lnTo>
                <a:cubicBezTo>
                  <a:pt x="10218456" y="6301271"/>
                  <a:pt x="10228819" y="6310611"/>
                  <a:pt x="10246730" y="6310611"/>
                </a:cubicBezTo>
                <a:lnTo>
                  <a:pt x="10260930" y="6310611"/>
                </a:lnTo>
                <a:lnTo>
                  <a:pt x="10260930" y="6296154"/>
                </a:lnTo>
                <a:lnTo>
                  <a:pt x="10248393" y="6296154"/>
                </a:lnTo>
                <a:cubicBezTo>
                  <a:pt x="10238158" y="6296154"/>
                  <a:pt x="10234576" y="6290653"/>
                  <a:pt x="10234576" y="6281186"/>
                </a:cubicBezTo>
                <a:lnTo>
                  <a:pt x="10234576" y="6232059"/>
                </a:lnTo>
                <a:lnTo>
                  <a:pt x="10260930" y="6232059"/>
                </a:lnTo>
                <a:lnTo>
                  <a:pt x="10260930" y="6217475"/>
                </a:lnTo>
                <a:lnTo>
                  <a:pt x="10234576" y="6217475"/>
                </a:lnTo>
                <a:lnTo>
                  <a:pt x="10234576" y="6193679"/>
                </a:lnTo>
                <a:close/>
                <a:moveTo>
                  <a:pt x="11528755" y="6178326"/>
                </a:moveTo>
                <a:lnTo>
                  <a:pt x="11528755" y="6197900"/>
                </a:lnTo>
                <a:lnTo>
                  <a:pt x="11544875" y="6197900"/>
                </a:lnTo>
                <a:lnTo>
                  <a:pt x="11544875" y="6178326"/>
                </a:lnTo>
                <a:close/>
                <a:moveTo>
                  <a:pt x="11180008" y="6178326"/>
                </a:moveTo>
                <a:lnTo>
                  <a:pt x="11180008" y="6197900"/>
                </a:lnTo>
                <a:lnTo>
                  <a:pt x="11196128" y="6197900"/>
                </a:lnTo>
                <a:lnTo>
                  <a:pt x="11196128" y="6178326"/>
                </a:lnTo>
                <a:close/>
                <a:moveTo>
                  <a:pt x="11142011" y="6178326"/>
                </a:moveTo>
                <a:lnTo>
                  <a:pt x="11142011" y="6226813"/>
                </a:lnTo>
                <a:cubicBezTo>
                  <a:pt x="11134335" y="6219649"/>
                  <a:pt x="11123717" y="6215939"/>
                  <a:pt x="11112330" y="6215939"/>
                </a:cubicBezTo>
                <a:cubicBezTo>
                  <a:pt x="11084825" y="6215939"/>
                  <a:pt x="11064611" y="6237048"/>
                  <a:pt x="11064611" y="6264042"/>
                </a:cubicBezTo>
                <a:cubicBezTo>
                  <a:pt x="11064611" y="6291036"/>
                  <a:pt x="11084825" y="6312145"/>
                  <a:pt x="11112330" y="6312145"/>
                </a:cubicBezTo>
                <a:cubicBezTo>
                  <a:pt x="11123717" y="6312145"/>
                  <a:pt x="11134335" y="6308307"/>
                  <a:pt x="11142011" y="6301270"/>
                </a:cubicBezTo>
                <a:lnTo>
                  <a:pt x="11142011" y="6310610"/>
                </a:lnTo>
                <a:lnTo>
                  <a:pt x="11158131" y="6310610"/>
                </a:lnTo>
                <a:lnTo>
                  <a:pt x="11158131" y="6178326"/>
                </a:lnTo>
                <a:close/>
                <a:moveTo>
                  <a:pt x="10593430" y="6178326"/>
                </a:moveTo>
                <a:cubicBezTo>
                  <a:pt x="10577055" y="6178326"/>
                  <a:pt x="10566180" y="6188049"/>
                  <a:pt x="10566180" y="6201098"/>
                </a:cubicBezTo>
                <a:cubicBezTo>
                  <a:pt x="10566180" y="6207367"/>
                  <a:pt x="10568739" y="6213380"/>
                  <a:pt x="10573089" y="6217474"/>
                </a:cubicBezTo>
                <a:lnTo>
                  <a:pt x="10557353" y="6217474"/>
                </a:lnTo>
                <a:lnTo>
                  <a:pt x="10557353" y="6231930"/>
                </a:lnTo>
                <a:lnTo>
                  <a:pt x="10573601" y="6231930"/>
                </a:lnTo>
                <a:lnTo>
                  <a:pt x="10573601" y="6310610"/>
                </a:lnTo>
                <a:lnTo>
                  <a:pt x="10589464" y="6310610"/>
                </a:lnTo>
                <a:lnTo>
                  <a:pt x="10589464" y="6231930"/>
                </a:lnTo>
                <a:lnTo>
                  <a:pt x="10589720" y="6232058"/>
                </a:lnTo>
                <a:lnTo>
                  <a:pt x="10615691" y="6232058"/>
                </a:lnTo>
                <a:lnTo>
                  <a:pt x="10615691" y="6217602"/>
                </a:lnTo>
                <a:lnTo>
                  <a:pt x="10595989" y="6217602"/>
                </a:lnTo>
                <a:cubicBezTo>
                  <a:pt x="10589336" y="6217602"/>
                  <a:pt x="10581916" y="6213252"/>
                  <a:pt x="10581916" y="6204680"/>
                </a:cubicBezTo>
                <a:cubicBezTo>
                  <a:pt x="10581916" y="6196621"/>
                  <a:pt x="10588057" y="6192910"/>
                  <a:pt x="10596117" y="6192910"/>
                </a:cubicBezTo>
                <a:lnTo>
                  <a:pt x="10615563" y="6192910"/>
                </a:lnTo>
                <a:lnTo>
                  <a:pt x="10615563" y="6178326"/>
                </a:lnTo>
                <a:close/>
                <a:moveTo>
                  <a:pt x="10386177" y="6178326"/>
                </a:moveTo>
                <a:lnTo>
                  <a:pt x="10386177" y="6310610"/>
                </a:lnTo>
                <a:lnTo>
                  <a:pt x="10402297" y="6310610"/>
                </a:lnTo>
                <a:lnTo>
                  <a:pt x="10402297" y="6178326"/>
                </a:lnTo>
                <a:close/>
                <a:moveTo>
                  <a:pt x="10168946" y="6178326"/>
                </a:moveTo>
                <a:lnTo>
                  <a:pt x="10168946" y="6197900"/>
                </a:lnTo>
                <a:lnTo>
                  <a:pt x="10185066" y="6197900"/>
                </a:lnTo>
                <a:lnTo>
                  <a:pt x="10185066" y="6178326"/>
                </a:lnTo>
                <a:close/>
                <a:moveTo>
                  <a:pt x="9590812" y="6178326"/>
                </a:moveTo>
                <a:lnTo>
                  <a:pt x="9590812" y="6310610"/>
                </a:lnTo>
                <a:lnTo>
                  <a:pt x="9606932" y="6310610"/>
                </a:lnTo>
                <a:lnTo>
                  <a:pt x="9606932" y="6250225"/>
                </a:lnTo>
                <a:cubicBezTo>
                  <a:pt x="9610130" y="6238455"/>
                  <a:pt x="9619085" y="6231035"/>
                  <a:pt x="9632391" y="6231035"/>
                </a:cubicBezTo>
                <a:cubicBezTo>
                  <a:pt x="9646975" y="6231035"/>
                  <a:pt x="9655930" y="6241142"/>
                  <a:pt x="9655930" y="6254703"/>
                </a:cubicBezTo>
                <a:lnTo>
                  <a:pt x="9655930" y="6310610"/>
                </a:lnTo>
                <a:lnTo>
                  <a:pt x="9672050" y="6310610"/>
                </a:lnTo>
                <a:lnTo>
                  <a:pt x="9672050" y="6253807"/>
                </a:lnTo>
                <a:cubicBezTo>
                  <a:pt x="9672050" y="6230651"/>
                  <a:pt x="9657082" y="6215939"/>
                  <a:pt x="9635973" y="6215939"/>
                </a:cubicBezTo>
                <a:cubicBezTo>
                  <a:pt x="9625098" y="6215939"/>
                  <a:pt x="9613968" y="6219137"/>
                  <a:pt x="9606932" y="6227836"/>
                </a:cubicBezTo>
                <a:lnTo>
                  <a:pt x="9606932" y="6178326"/>
                </a:lnTo>
                <a:close/>
                <a:moveTo>
                  <a:pt x="9483476" y="6178326"/>
                </a:moveTo>
                <a:lnTo>
                  <a:pt x="9483476" y="6194702"/>
                </a:lnTo>
                <a:lnTo>
                  <a:pt x="9521089" y="6194702"/>
                </a:lnTo>
                <a:lnTo>
                  <a:pt x="9521089" y="6310610"/>
                </a:lnTo>
                <a:lnTo>
                  <a:pt x="9538104" y="6310610"/>
                </a:lnTo>
                <a:lnTo>
                  <a:pt x="9538104" y="6194702"/>
                </a:lnTo>
                <a:lnTo>
                  <a:pt x="9575844" y="6194702"/>
                </a:lnTo>
                <a:lnTo>
                  <a:pt x="9575844" y="6178326"/>
                </a:lnTo>
                <a:close/>
                <a:moveTo>
                  <a:pt x="10706908" y="6176791"/>
                </a:moveTo>
                <a:cubicBezTo>
                  <a:pt x="10687206" y="6176791"/>
                  <a:pt x="10668144" y="6189840"/>
                  <a:pt x="10668144" y="6209926"/>
                </a:cubicBezTo>
                <a:cubicBezTo>
                  <a:pt x="10668144" y="6226557"/>
                  <a:pt x="10676972" y="6238839"/>
                  <a:pt x="10697185" y="6247410"/>
                </a:cubicBezTo>
                <a:lnTo>
                  <a:pt x="10709339" y="6252656"/>
                </a:lnTo>
                <a:cubicBezTo>
                  <a:pt x="10723540" y="6258797"/>
                  <a:pt x="10730960" y="6265065"/>
                  <a:pt x="10730960" y="6277219"/>
                </a:cubicBezTo>
                <a:cubicBezTo>
                  <a:pt x="10730960" y="6288733"/>
                  <a:pt x="10721237" y="6295770"/>
                  <a:pt x="10705885" y="6295770"/>
                </a:cubicBezTo>
                <a:cubicBezTo>
                  <a:pt x="10692963" y="6295770"/>
                  <a:pt x="10682089" y="6288477"/>
                  <a:pt x="10675692" y="6280290"/>
                </a:cubicBezTo>
                <a:lnTo>
                  <a:pt x="10662771" y="6291548"/>
                </a:lnTo>
                <a:lnTo>
                  <a:pt x="10662771" y="6291676"/>
                </a:lnTo>
                <a:cubicBezTo>
                  <a:pt x="10670703" y="6302806"/>
                  <a:pt x="10686695" y="6312145"/>
                  <a:pt x="10706013" y="6312145"/>
                </a:cubicBezTo>
                <a:cubicBezTo>
                  <a:pt x="10731983" y="6312145"/>
                  <a:pt x="10748103" y="6297049"/>
                  <a:pt x="10748103" y="6275428"/>
                </a:cubicBezTo>
                <a:cubicBezTo>
                  <a:pt x="10748103" y="6256750"/>
                  <a:pt x="10734798" y="6245747"/>
                  <a:pt x="10716887" y="6237943"/>
                </a:cubicBezTo>
                <a:lnTo>
                  <a:pt x="10704733" y="6232698"/>
                </a:lnTo>
                <a:cubicBezTo>
                  <a:pt x="10690789" y="6226557"/>
                  <a:pt x="10685159" y="6220033"/>
                  <a:pt x="10685159" y="6210310"/>
                </a:cubicBezTo>
                <a:cubicBezTo>
                  <a:pt x="10685159" y="6199307"/>
                  <a:pt x="10694627" y="6193039"/>
                  <a:pt x="10706269" y="6193039"/>
                </a:cubicBezTo>
                <a:cubicBezTo>
                  <a:pt x="10717910" y="6193039"/>
                  <a:pt x="10725203" y="6197516"/>
                  <a:pt x="10732111" y="6205704"/>
                </a:cubicBezTo>
                <a:lnTo>
                  <a:pt x="10744137" y="6193806"/>
                </a:lnTo>
                <a:cubicBezTo>
                  <a:pt x="10735182" y="6182932"/>
                  <a:pt x="10722388" y="6176791"/>
                  <a:pt x="10706908" y="6176791"/>
                </a:cubicBezTo>
                <a:close/>
                <a:moveTo>
                  <a:pt x="9894527" y="6176791"/>
                </a:moveTo>
                <a:cubicBezTo>
                  <a:pt x="9856531" y="6176791"/>
                  <a:pt x="9826594" y="6206088"/>
                  <a:pt x="9826594" y="6244468"/>
                </a:cubicBezTo>
                <a:cubicBezTo>
                  <a:pt x="9826594" y="6282848"/>
                  <a:pt x="9856531" y="6312145"/>
                  <a:pt x="9894527" y="6312145"/>
                </a:cubicBezTo>
                <a:cubicBezTo>
                  <a:pt x="9911158" y="6312145"/>
                  <a:pt x="9926127" y="6306772"/>
                  <a:pt x="9937513" y="6296537"/>
                </a:cubicBezTo>
                <a:lnTo>
                  <a:pt x="9927534" y="6283616"/>
                </a:lnTo>
                <a:cubicBezTo>
                  <a:pt x="9918834" y="6290908"/>
                  <a:pt x="9907704" y="6295897"/>
                  <a:pt x="9894399" y="6295897"/>
                </a:cubicBezTo>
                <a:cubicBezTo>
                  <a:pt x="9865358" y="6295897"/>
                  <a:pt x="9843865" y="6273509"/>
                  <a:pt x="9843865" y="6244468"/>
                </a:cubicBezTo>
                <a:cubicBezTo>
                  <a:pt x="9843865" y="6215427"/>
                  <a:pt x="9865358" y="6193039"/>
                  <a:pt x="9894399" y="6193039"/>
                </a:cubicBezTo>
                <a:cubicBezTo>
                  <a:pt x="9907704" y="6193039"/>
                  <a:pt x="9918962" y="6198028"/>
                  <a:pt x="9927534" y="6205320"/>
                </a:cubicBezTo>
                <a:lnTo>
                  <a:pt x="9937513" y="6192399"/>
                </a:lnTo>
                <a:cubicBezTo>
                  <a:pt x="9926127" y="6182164"/>
                  <a:pt x="9911158" y="6176791"/>
                  <a:pt x="9894527" y="6176791"/>
                </a:cubicBezTo>
                <a:close/>
                <a:moveTo>
                  <a:pt x="11186916" y="5939090"/>
                </a:moveTo>
                <a:cubicBezTo>
                  <a:pt x="11217364" y="5939090"/>
                  <a:pt x="11239241" y="5962629"/>
                  <a:pt x="11239241" y="5993717"/>
                </a:cubicBezTo>
                <a:cubicBezTo>
                  <a:pt x="11239241" y="6024805"/>
                  <a:pt x="11217748" y="6048345"/>
                  <a:pt x="11186916" y="6048345"/>
                </a:cubicBezTo>
                <a:cubicBezTo>
                  <a:pt x="11156084" y="6048345"/>
                  <a:pt x="11134591" y="6024805"/>
                  <a:pt x="11134591" y="5993717"/>
                </a:cubicBezTo>
                <a:cubicBezTo>
                  <a:pt x="11134591" y="5962629"/>
                  <a:pt x="11156468" y="5939090"/>
                  <a:pt x="11186916" y="5939090"/>
                </a:cubicBezTo>
                <a:close/>
                <a:moveTo>
                  <a:pt x="10407031" y="5939090"/>
                </a:moveTo>
                <a:cubicBezTo>
                  <a:pt x="10437479" y="5939090"/>
                  <a:pt x="10459356" y="5962629"/>
                  <a:pt x="10459356" y="5993717"/>
                </a:cubicBezTo>
                <a:cubicBezTo>
                  <a:pt x="10459356" y="6024805"/>
                  <a:pt x="10437863" y="6048345"/>
                  <a:pt x="10407031" y="6048345"/>
                </a:cubicBezTo>
                <a:cubicBezTo>
                  <a:pt x="10376199" y="6048345"/>
                  <a:pt x="10354706" y="6024805"/>
                  <a:pt x="10354706" y="5993717"/>
                </a:cubicBezTo>
                <a:cubicBezTo>
                  <a:pt x="10354706" y="5962629"/>
                  <a:pt x="10376583" y="5939090"/>
                  <a:pt x="10407031" y="5939090"/>
                </a:cubicBezTo>
                <a:close/>
                <a:moveTo>
                  <a:pt x="11475279" y="5901605"/>
                </a:moveTo>
                <a:cubicBezTo>
                  <a:pt x="11458775" y="5901605"/>
                  <a:pt x="11441248" y="5907234"/>
                  <a:pt x="11429095" y="5921179"/>
                </a:cubicBezTo>
                <a:lnTo>
                  <a:pt x="11429095" y="5904420"/>
                </a:lnTo>
                <a:lnTo>
                  <a:pt x="11389691" y="5904420"/>
                </a:lnTo>
                <a:lnTo>
                  <a:pt x="11389691" y="6082887"/>
                </a:lnTo>
                <a:lnTo>
                  <a:pt x="11429095" y="6082887"/>
                </a:lnTo>
                <a:lnTo>
                  <a:pt x="11429095" y="5969410"/>
                </a:lnTo>
                <a:lnTo>
                  <a:pt x="11429223" y="5969410"/>
                </a:lnTo>
                <a:cubicBezTo>
                  <a:pt x="11435619" y="5949836"/>
                  <a:pt x="11450332" y="5939090"/>
                  <a:pt x="11467859" y="5939090"/>
                </a:cubicBezTo>
                <a:cubicBezTo>
                  <a:pt x="11493701" y="5939090"/>
                  <a:pt x="11505087" y="5959687"/>
                  <a:pt x="11505087" y="5979005"/>
                </a:cubicBezTo>
                <a:lnTo>
                  <a:pt x="11505087" y="6082887"/>
                </a:lnTo>
                <a:lnTo>
                  <a:pt x="11544491" y="6082887"/>
                </a:lnTo>
                <a:lnTo>
                  <a:pt x="11544491" y="5978365"/>
                </a:lnTo>
                <a:cubicBezTo>
                  <a:pt x="11544491" y="5975551"/>
                  <a:pt x="11544491" y="5972992"/>
                  <a:pt x="11544107" y="5970178"/>
                </a:cubicBezTo>
                <a:cubicBezTo>
                  <a:pt x="11550888" y="5949836"/>
                  <a:pt x="11565216" y="5939090"/>
                  <a:pt x="11583127" y="5939090"/>
                </a:cubicBezTo>
                <a:cubicBezTo>
                  <a:pt x="11608842" y="5939090"/>
                  <a:pt x="11619972" y="5959687"/>
                  <a:pt x="11619972" y="5979005"/>
                </a:cubicBezTo>
                <a:lnTo>
                  <a:pt x="11619972" y="6082887"/>
                </a:lnTo>
                <a:lnTo>
                  <a:pt x="11659376" y="6082887"/>
                </a:lnTo>
                <a:lnTo>
                  <a:pt x="11659376" y="5978365"/>
                </a:lnTo>
                <a:cubicBezTo>
                  <a:pt x="11659376" y="5932309"/>
                  <a:pt x="11634301" y="5901605"/>
                  <a:pt x="11590291" y="5901605"/>
                </a:cubicBezTo>
                <a:cubicBezTo>
                  <a:pt x="11573148" y="5901605"/>
                  <a:pt x="11548073" y="5906978"/>
                  <a:pt x="11531186" y="5929111"/>
                </a:cubicBezTo>
                <a:cubicBezTo>
                  <a:pt x="11519416" y="5911584"/>
                  <a:pt x="11500354" y="5901605"/>
                  <a:pt x="11475279" y="5901605"/>
                </a:cubicBezTo>
                <a:close/>
                <a:moveTo>
                  <a:pt x="11186916" y="5901605"/>
                </a:moveTo>
                <a:cubicBezTo>
                  <a:pt x="11133568" y="5901605"/>
                  <a:pt x="11094164" y="5941648"/>
                  <a:pt x="11094164" y="5993717"/>
                </a:cubicBezTo>
                <a:cubicBezTo>
                  <a:pt x="11094164" y="6045914"/>
                  <a:pt x="11133951" y="6085830"/>
                  <a:pt x="11186916" y="6085830"/>
                </a:cubicBezTo>
                <a:cubicBezTo>
                  <a:pt x="11239881" y="6085830"/>
                  <a:pt x="11279668" y="6045914"/>
                  <a:pt x="11279668" y="5993717"/>
                </a:cubicBezTo>
                <a:cubicBezTo>
                  <a:pt x="11279668" y="5941520"/>
                  <a:pt x="11240265" y="5901605"/>
                  <a:pt x="11186916" y="5901605"/>
                </a:cubicBezTo>
                <a:close/>
                <a:moveTo>
                  <a:pt x="10617610" y="5901605"/>
                </a:moveTo>
                <a:cubicBezTo>
                  <a:pt x="10577887" y="5901605"/>
                  <a:pt x="10545792" y="5924129"/>
                  <a:pt x="10532226" y="5957358"/>
                </a:cubicBezTo>
                <a:lnTo>
                  <a:pt x="10525254" y="5993653"/>
                </a:lnTo>
                <a:lnTo>
                  <a:pt x="10525242" y="5993589"/>
                </a:lnTo>
                <a:lnTo>
                  <a:pt x="10525242" y="5993717"/>
                </a:lnTo>
                <a:lnTo>
                  <a:pt x="10525254" y="5993653"/>
                </a:lnTo>
                <a:lnTo>
                  <a:pt x="10532226" y="6030003"/>
                </a:lnTo>
                <a:cubicBezTo>
                  <a:pt x="10545792" y="6063250"/>
                  <a:pt x="10577887" y="6085702"/>
                  <a:pt x="10617610" y="6085702"/>
                </a:cubicBezTo>
                <a:cubicBezTo>
                  <a:pt x="10646268" y="6085702"/>
                  <a:pt x="10669551" y="6073932"/>
                  <a:pt x="10686055" y="6056021"/>
                </a:cubicBezTo>
                <a:lnTo>
                  <a:pt x="10659189" y="6028515"/>
                </a:lnTo>
                <a:cubicBezTo>
                  <a:pt x="10649850" y="6039262"/>
                  <a:pt x="10636161" y="6047450"/>
                  <a:pt x="10617610" y="6047450"/>
                </a:cubicBezTo>
                <a:cubicBezTo>
                  <a:pt x="10587162" y="6047450"/>
                  <a:pt x="10565669" y="6024677"/>
                  <a:pt x="10565669" y="5993589"/>
                </a:cubicBezTo>
                <a:cubicBezTo>
                  <a:pt x="10565669" y="5962502"/>
                  <a:pt x="10587162" y="5939729"/>
                  <a:pt x="10617610" y="5939729"/>
                </a:cubicBezTo>
                <a:cubicBezTo>
                  <a:pt x="10636289" y="5939729"/>
                  <a:pt x="10649850" y="5947917"/>
                  <a:pt x="10659189" y="5958664"/>
                </a:cubicBezTo>
                <a:lnTo>
                  <a:pt x="10686055" y="5931158"/>
                </a:lnTo>
                <a:cubicBezTo>
                  <a:pt x="10669551" y="5913375"/>
                  <a:pt x="10646268" y="5901605"/>
                  <a:pt x="10617610" y="5901605"/>
                </a:cubicBezTo>
                <a:close/>
                <a:moveTo>
                  <a:pt x="10407031" y="5901605"/>
                </a:moveTo>
                <a:cubicBezTo>
                  <a:pt x="10353683" y="5901605"/>
                  <a:pt x="10314279" y="5941648"/>
                  <a:pt x="10314279" y="5993717"/>
                </a:cubicBezTo>
                <a:cubicBezTo>
                  <a:pt x="10314279" y="6045914"/>
                  <a:pt x="10354066" y="6085830"/>
                  <a:pt x="10407031" y="6085830"/>
                </a:cubicBezTo>
                <a:cubicBezTo>
                  <a:pt x="10459996" y="6085830"/>
                  <a:pt x="10499783" y="6045914"/>
                  <a:pt x="10499783" y="5993717"/>
                </a:cubicBezTo>
                <a:cubicBezTo>
                  <a:pt x="10499783" y="5941520"/>
                  <a:pt x="10460380" y="5901605"/>
                  <a:pt x="10407031" y="5901605"/>
                </a:cubicBezTo>
                <a:close/>
                <a:moveTo>
                  <a:pt x="9720538" y="5875379"/>
                </a:moveTo>
                <a:lnTo>
                  <a:pt x="9720538" y="5875507"/>
                </a:lnTo>
                <a:lnTo>
                  <a:pt x="9835678" y="5990264"/>
                </a:lnTo>
                <a:lnTo>
                  <a:pt x="9919091" y="5907235"/>
                </a:lnTo>
                <a:lnTo>
                  <a:pt x="9919091" y="6048730"/>
                </a:lnTo>
                <a:lnTo>
                  <a:pt x="9521984" y="6048730"/>
                </a:lnTo>
                <a:lnTo>
                  <a:pt x="9521984" y="5907107"/>
                </a:lnTo>
                <a:lnTo>
                  <a:pt x="9605397" y="5990136"/>
                </a:lnTo>
                <a:close/>
                <a:moveTo>
                  <a:pt x="10211420" y="5862586"/>
                </a:moveTo>
                <a:lnTo>
                  <a:pt x="10211420" y="5904548"/>
                </a:lnTo>
                <a:lnTo>
                  <a:pt x="10182251" y="5904548"/>
                </a:lnTo>
                <a:lnTo>
                  <a:pt x="10182251" y="5939474"/>
                </a:lnTo>
                <a:lnTo>
                  <a:pt x="10211420" y="5939474"/>
                </a:lnTo>
                <a:lnTo>
                  <a:pt x="10211420" y="6028644"/>
                </a:lnTo>
                <a:cubicBezTo>
                  <a:pt x="10211420" y="6062547"/>
                  <a:pt x="10231761" y="6082888"/>
                  <a:pt x="10266176" y="6082888"/>
                </a:cubicBezTo>
                <a:lnTo>
                  <a:pt x="10295600" y="6082888"/>
                </a:lnTo>
                <a:lnTo>
                  <a:pt x="10295600" y="6046811"/>
                </a:lnTo>
                <a:lnTo>
                  <a:pt x="10276282" y="6046811"/>
                </a:lnTo>
                <a:cubicBezTo>
                  <a:pt x="10255813" y="6046811"/>
                  <a:pt x="10250824" y="6038623"/>
                  <a:pt x="10250824" y="6020456"/>
                </a:cubicBezTo>
                <a:lnTo>
                  <a:pt x="10250824" y="5939474"/>
                </a:lnTo>
                <a:lnTo>
                  <a:pt x="10295600" y="5939474"/>
                </a:lnTo>
                <a:lnTo>
                  <a:pt x="10295600" y="5904548"/>
                </a:lnTo>
                <a:lnTo>
                  <a:pt x="10250824" y="5904548"/>
                </a:lnTo>
                <a:lnTo>
                  <a:pt x="10250824" y="5862586"/>
                </a:lnTo>
                <a:close/>
                <a:moveTo>
                  <a:pt x="11311779" y="5833800"/>
                </a:moveTo>
                <a:lnTo>
                  <a:pt x="11311779" y="6082887"/>
                </a:lnTo>
                <a:lnTo>
                  <a:pt x="11351183" y="6082887"/>
                </a:lnTo>
                <a:lnTo>
                  <a:pt x="11351183" y="5833800"/>
                </a:lnTo>
                <a:close/>
                <a:moveTo>
                  <a:pt x="10899960" y="5833800"/>
                </a:moveTo>
                <a:lnTo>
                  <a:pt x="10899960" y="6082887"/>
                </a:lnTo>
                <a:lnTo>
                  <a:pt x="10939364" y="6082887"/>
                </a:lnTo>
                <a:lnTo>
                  <a:pt x="10939364" y="5970433"/>
                </a:lnTo>
                <a:lnTo>
                  <a:pt x="10939492" y="5970561"/>
                </a:lnTo>
                <a:cubicBezTo>
                  <a:pt x="10946272" y="5949964"/>
                  <a:pt x="10961752" y="5939218"/>
                  <a:pt x="10982094" y="5939218"/>
                </a:cubicBezTo>
                <a:cubicBezTo>
                  <a:pt x="11008576" y="5939218"/>
                  <a:pt x="11022905" y="5959815"/>
                  <a:pt x="11022905" y="5979133"/>
                </a:cubicBezTo>
                <a:lnTo>
                  <a:pt x="11022905" y="6083015"/>
                </a:lnTo>
                <a:lnTo>
                  <a:pt x="11062308" y="6083015"/>
                </a:lnTo>
                <a:lnTo>
                  <a:pt x="11062308" y="5978493"/>
                </a:lnTo>
                <a:cubicBezTo>
                  <a:pt x="11062308" y="5932437"/>
                  <a:pt x="11033907" y="5901733"/>
                  <a:pt x="10989514" y="5901733"/>
                </a:cubicBezTo>
                <a:cubicBezTo>
                  <a:pt x="10970963" y="5901733"/>
                  <a:pt x="10951901" y="5907746"/>
                  <a:pt x="10939364" y="5921307"/>
                </a:cubicBezTo>
                <a:lnTo>
                  <a:pt x="10939364" y="5833800"/>
                </a:lnTo>
                <a:close/>
                <a:moveTo>
                  <a:pt x="10714712" y="5833800"/>
                </a:moveTo>
                <a:lnTo>
                  <a:pt x="10714712" y="6082887"/>
                </a:lnTo>
                <a:lnTo>
                  <a:pt x="10754116" y="6082887"/>
                </a:lnTo>
                <a:lnTo>
                  <a:pt x="10754116" y="5993717"/>
                </a:lnTo>
                <a:lnTo>
                  <a:pt x="10832923" y="6082887"/>
                </a:lnTo>
                <a:lnTo>
                  <a:pt x="10881282" y="6082887"/>
                </a:lnTo>
                <a:lnTo>
                  <a:pt x="10797869" y="5988984"/>
                </a:lnTo>
                <a:lnTo>
                  <a:pt x="10872327" y="5904420"/>
                </a:lnTo>
                <a:lnTo>
                  <a:pt x="10825759" y="5904420"/>
                </a:lnTo>
                <a:lnTo>
                  <a:pt x="10754116" y="5985146"/>
                </a:lnTo>
                <a:lnTo>
                  <a:pt x="10754116" y="5833800"/>
                </a:lnTo>
                <a:close/>
                <a:moveTo>
                  <a:pt x="10099222" y="5830730"/>
                </a:moveTo>
                <a:cubicBezTo>
                  <a:pt x="10061225" y="5830730"/>
                  <a:pt x="10024892" y="5856701"/>
                  <a:pt x="10024892" y="5896744"/>
                </a:cubicBezTo>
                <a:cubicBezTo>
                  <a:pt x="10024892" y="5928983"/>
                  <a:pt x="10043570" y="5952907"/>
                  <a:pt x="10081311" y="5969410"/>
                </a:cubicBezTo>
                <a:lnTo>
                  <a:pt x="10101013" y="5977854"/>
                </a:lnTo>
                <a:cubicBezTo>
                  <a:pt x="10125704" y="5988856"/>
                  <a:pt x="10137346" y="6000370"/>
                  <a:pt x="10137346" y="6018281"/>
                </a:cubicBezTo>
                <a:cubicBezTo>
                  <a:pt x="10137346" y="6036192"/>
                  <a:pt x="10123273" y="6047066"/>
                  <a:pt x="10098966" y="6047066"/>
                </a:cubicBezTo>
                <a:cubicBezTo>
                  <a:pt x="10077089" y="6047066"/>
                  <a:pt x="10057771" y="6032994"/>
                  <a:pt x="10046129" y="6017258"/>
                </a:cubicBezTo>
                <a:lnTo>
                  <a:pt x="10015249" y="6043161"/>
                </a:lnTo>
                <a:lnTo>
                  <a:pt x="10015041" y="6042972"/>
                </a:lnTo>
                <a:lnTo>
                  <a:pt x="10015169" y="6043228"/>
                </a:lnTo>
                <a:lnTo>
                  <a:pt x="10015249" y="6043161"/>
                </a:lnTo>
                <a:lnTo>
                  <a:pt x="10048880" y="6073804"/>
                </a:lnTo>
                <a:cubicBezTo>
                  <a:pt x="10063240" y="6081225"/>
                  <a:pt x="10080352" y="6085446"/>
                  <a:pt x="10099222" y="6085446"/>
                </a:cubicBezTo>
                <a:cubicBezTo>
                  <a:pt x="10147453" y="6085446"/>
                  <a:pt x="10178796" y="6056661"/>
                  <a:pt x="10178796" y="6014571"/>
                </a:cubicBezTo>
                <a:cubicBezTo>
                  <a:pt x="10178796" y="5979773"/>
                  <a:pt x="10155512" y="5958024"/>
                  <a:pt x="10121354" y="5943312"/>
                </a:cubicBezTo>
                <a:lnTo>
                  <a:pt x="10102036" y="5934612"/>
                </a:lnTo>
                <a:cubicBezTo>
                  <a:pt x="10076961" y="5924122"/>
                  <a:pt x="10065703" y="5912480"/>
                  <a:pt x="10065703" y="5896360"/>
                </a:cubicBezTo>
                <a:cubicBezTo>
                  <a:pt x="10065703" y="5879217"/>
                  <a:pt x="10081950" y="5869366"/>
                  <a:pt x="10098838" y="5869366"/>
                </a:cubicBezTo>
                <a:cubicBezTo>
                  <a:pt x="10116876" y="5869366"/>
                  <a:pt x="10128135" y="5876019"/>
                  <a:pt x="10141184" y="5891499"/>
                </a:cubicBezTo>
                <a:lnTo>
                  <a:pt x="10169329" y="5862330"/>
                </a:lnTo>
                <a:cubicBezTo>
                  <a:pt x="10151035" y="5840581"/>
                  <a:pt x="10128135" y="5830730"/>
                  <a:pt x="10099222" y="5830730"/>
                </a:cubicBezTo>
                <a:close/>
                <a:moveTo>
                  <a:pt x="9483476" y="5814355"/>
                </a:moveTo>
                <a:lnTo>
                  <a:pt x="9483476" y="6085703"/>
                </a:lnTo>
                <a:lnTo>
                  <a:pt x="9957599" y="6085703"/>
                </a:lnTo>
                <a:lnTo>
                  <a:pt x="9957599" y="5814355"/>
                </a:lnTo>
                <a:lnTo>
                  <a:pt x="9835678" y="5935892"/>
                </a:lnTo>
                <a:lnTo>
                  <a:pt x="9720538" y="5821135"/>
                </a:lnTo>
                <a:lnTo>
                  <a:pt x="9605397" y="5935764"/>
                </a:lnTo>
                <a:close/>
                <a:moveTo>
                  <a:pt x="0" y="0"/>
                </a:moveTo>
                <a:lnTo>
                  <a:pt x="12192000" y="0"/>
                </a:lnTo>
                <a:lnTo>
                  <a:pt x="12192000" y="6858000"/>
                </a:lnTo>
                <a:lnTo>
                  <a:pt x="0" y="6858000"/>
                </a:lnTo>
                <a:close/>
              </a:path>
            </a:pathLst>
          </a:custGeom>
          <a:solidFill>
            <a:schemeClr val="bg1">
              <a:lumMod val="75000"/>
            </a:schemeClr>
          </a:solidFill>
        </p:spPr>
        <p:txBody>
          <a:bodyPr wrap="square" lIns="2520000" tIns="360000" rIns="2520000" anchor="t" anchorCtr="0">
            <a:noAutofit/>
          </a:bodyPr>
          <a:lstStyle>
            <a:lvl1pPr marL="0" indent="0" algn="l">
              <a:buNone/>
              <a:defRPr/>
            </a:lvl1pPr>
          </a:lstStyle>
          <a:p>
            <a:pPr marL="0" marR="0" lvl="0" indent="0" algn="ctr" defTabSz="914400" rtl="0" eaLnBrk="1" fontAlgn="auto" latinLnBrk="0" hangingPunct="1">
              <a:lnSpc>
                <a:spcPct val="105000"/>
              </a:lnSpc>
              <a:spcBef>
                <a:spcPts val="1400"/>
              </a:spcBef>
              <a:spcAft>
                <a:spcPts val="0"/>
              </a:spcAft>
              <a:buClr>
                <a:schemeClr val="tx2"/>
              </a:buClr>
              <a:buSzTx/>
              <a:buFont typeface="Symbol" panose="05050102010706020507" pitchFamily="18" charset="2"/>
              <a:buNone/>
              <a:tabLst/>
              <a:defRPr/>
            </a:pPr>
            <a:r>
              <a:rPr lang="sv-SE" dirty="0"/>
              <a:t>Tre olika sätt att infoga en bild:</a:t>
            </a:r>
            <a:br>
              <a:rPr lang="sv-SE" dirty="0"/>
            </a:br>
            <a:r>
              <a:rPr lang="sv-SE" dirty="0"/>
              <a:t>1. Vårt bildgalleri i PowerPoint-mallen: Markera en bildplatshållare. Klicka på knappen “Infoga bild från bildgalleri” på fliken Stockholm Business Region. Välj en bild i galleriet.   </a:t>
            </a:r>
            <a:br>
              <a:rPr lang="sv-SE" dirty="0"/>
            </a:br>
            <a:r>
              <a:rPr lang="sv-SE" dirty="0"/>
              <a:t>2. Vår Mediabank: Markera en bildplatshållare. Klicka på knappen “Infoga bild från Mediabank” på fliken Infoga. Välj en bild i dialogrutan som öppnas.</a:t>
            </a:r>
            <a:br>
              <a:rPr lang="sv-SE" dirty="0"/>
            </a:br>
            <a:r>
              <a:rPr lang="sv-SE" dirty="0"/>
              <a:t>3. Egna bilder: Klicka på ikonen ”Infoga bild” I platshållaren, välj därefter ”Från enhet”. Välj en egen bild i din utforskare.</a:t>
            </a:r>
          </a:p>
        </p:txBody>
      </p:sp>
      <p:sp>
        <p:nvSpPr>
          <p:cNvPr id="2" name="Rubrik 1">
            <a:extLst>
              <a:ext uri="{FF2B5EF4-FFF2-40B4-BE49-F238E27FC236}">
                <a16:creationId xmlns:a16="http://schemas.microsoft.com/office/drawing/2014/main" id="{DC01FAEC-F9F8-5321-DA0B-33B944476783}"/>
              </a:ext>
            </a:extLst>
          </p:cNvPr>
          <p:cNvSpPr>
            <a:spLocks noGrp="1"/>
          </p:cNvSpPr>
          <p:nvPr>
            <p:ph type="ctrTitle" hasCustomPrompt="1"/>
          </p:nvPr>
        </p:nvSpPr>
        <p:spPr>
          <a:xfrm>
            <a:off x="550863" y="2801280"/>
            <a:ext cx="7955402" cy="2170105"/>
          </a:xfrm>
        </p:spPr>
        <p:txBody>
          <a:bodyPr anchor="b"/>
          <a:lstStyle>
            <a:lvl1pPr algn="l">
              <a:defRPr sz="4000">
                <a:solidFill>
                  <a:schemeClr val="bg1"/>
                </a:solidFill>
              </a:defRPr>
            </a:lvl1pPr>
          </a:lstStyle>
          <a:p>
            <a:r>
              <a:rPr lang="sv-SE" dirty="0"/>
              <a:t>Klicka och skriv en rubrik</a:t>
            </a:r>
          </a:p>
        </p:txBody>
      </p:sp>
      <p:sp>
        <p:nvSpPr>
          <p:cNvPr id="7" name="Text Placeholder 6">
            <a:extLst>
              <a:ext uri="{FF2B5EF4-FFF2-40B4-BE49-F238E27FC236}">
                <a16:creationId xmlns:a16="http://schemas.microsoft.com/office/drawing/2014/main" id="{788077DE-424A-6F43-FFF9-CF5044C981F4}"/>
              </a:ext>
            </a:extLst>
          </p:cNvPr>
          <p:cNvSpPr>
            <a:spLocks noGrp="1"/>
          </p:cNvSpPr>
          <p:nvPr>
            <p:ph type="body" sz="quarter" idx="15" hasCustomPrompt="1"/>
          </p:nvPr>
        </p:nvSpPr>
        <p:spPr>
          <a:xfrm>
            <a:off x="1673846" y="5268816"/>
            <a:ext cx="5645150" cy="342900"/>
          </a:xfrm>
        </p:spPr>
        <p:txBody>
          <a:bodyPr anchor="b"/>
          <a:lstStyle>
            <a:lvl1pPr marL="0" indent="0">
              <a:buNone/>
              <a:defRPr sz="1600" b="1">
                <a:solidFill>
                  <a:schemeClr val="bg1"/>
                </a:solidFill>
              </a:defRPr>
            </a:lvl1pPr>
          </a:lstStyle>
          <a:p>
            <a:pPr lvl="0"/>
            <a:r>
              <a:rPr lang="sv-SE" dirty="0"/>
              <a:t>Klicka och skriv namn</a:t>
            </a:r>
          </a:p>
        </p:txBody>
      </p:sp>
      <p:sp>
        <p:nvSpPr>
          <p:cNvPr id="8" name="Text Placeholder 6">
            <a:extLst>
              <a:ext uri="{FF2B5EF4-FFF2-40B4-BE49-F238E27FC236}">
                <a16:creationId xmlns:a16="http://schemas.microsoft.com/office/drawing/2014/main" id="{43E431B7-BBD4-F50B-AD94-035F785AE7A5}"/>
              </a:ext>
            </a:extLst>
          </p:cNvPr>
          <p:cNvSpPr>
            <a:spLocks noGrp="1"/>
          </p:cNvSpPr>
          <p:nvPr>
            <p:ph type="body" sz="quarter" idx="16" hasCustomPrompt="1"/>
          </p:nvPr>
        </p:nvSpPr>
        <p:spPr>
          <a:xfrm>
            <a:off x="1673846" y="5647462"/>
            <a:ext cx="5645150" cy="351201"/>
          </a:xfrm>
        </p:spPr>
        <p:txBody>
          <a:bodyPr anchor="t"/>
          <a:lstStyle>
            <a:lvl1pPr marL="0" indent="0">
              <a:buNone/>
              <a:defRPr sz="1600" b="0">
                <a:solidFill>
                  <a:schemeClr val="bg1"/>
                </a:solidFill>
              </a:defRPr>
            </a:lvl1pPr>
          </a:lstStyle>
          <a:p>
            <a:pPr lvl="0"/>
            <a:r>
              <a:rPr lang="sv-SE" dirty="0"/>
              <a:t>Klicka och skriv titel | Bolag</a:t>
            </a:r>
          </a:p>
        </p:txBody>
      </p:sp>
      <p:sp>
        <p:nvSpPr>
          <p:cNvPr id="14" name="Platshållare för bild 13">
            <a:extLst>
              <a:ext uri="{FF2B5EF4-FFF2-40B4-BE49-F238E27FC236}">
                <a16:creationId xmlns:a16="http://schemas.microsoft.com/office/drawing/2014/main" id="{62731B6D-B543-35A9-FE70-46CCCEF3FA89}"/>
              </a:ext>
            </a:extLst>
          </p:cNvPr>
          <p:cNvSpPr>
            <a:spLocks noGrp="1"/>
          </p:cNvSpPr>
          <p:nvPr>
            <p:ph type="pic" sz="quarter" idx="17"/>
          </p:nvPr>
        </p:nvSpPr>
        <p:spPr>
          <a:xfrm>
            <a:off x="518160" y="5394521"/>
            <a:ext cx="940046" cy="911691"/>
          </a:xfrm>
          <a:custGeom>
            <a:avLst/>
            <a:gdLst>
              <a:gd name="connsiteX0" fmla="*/ 521651 w 1043302"/>
              <a:gd name="connsiteY0" fmla="*/ 0 h 1011832"/>
              <a:gd name="connsiteX1" fmla="*/ 1043302 w 1043302"/>
              <a:gd name="connsiteY1" fmla="*/ 0 h 1011832"/>
              <a:gd name="connsiteX2" fmla="*/ 1043302 w 1043302"/>
              <a:gd name="connsiteY2" fmla="*/ 505916 h 1011832"/>
              <a:gd name="connsiteX3" fmla="*/ 521651 w 1043302"/>
              <a:gd name="connsiteY3" fmla="*/ 1011832 h 1011832"/>
              <a:gd name="connsiteX4" fmla="*/ 0 w 1043302"/>
              <a:gd name="connsiteY4" fmla="*/ 505916 h 1011832"/>
              <a:gd name="connsiteX5" fmla="*/ 521651 w 1043302"/>
              <a:gd name="connsiteY5" fmla="*/ 0 h 101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302" h="1011832">
                <a:moveTo>
                  <a:pt x="521651" y="0"/>
                </a:moveTo>
                <a:lnTo>
                  <a:pt x="1043302" y="0"/>
                </a:lnTo>
                <a:lnTo>
                  <a:pt x="1043302" y="505916"/>
                </a:lnTo>
                <a:cubicBezTo>
                  <a:pt x="1043302" y="785326"/>
                  <a:pt x="809751" y="1011832"/>
                  <a:pt x="521651" y="1011832"/>
                </a:cubicBezTo>
                <a:cubicBezTo>
                  <a:pt x="233551" y="1011832"/>
                  <a:pt x="0" y="785326"/>
                  <a:pt x="0" y="505916"/>
                </a:cubicBezTo>
                <a:cubicBezTo>
                  <a:pt x="0" y="226506"/>
                  <a:pt x="233551" y="0"/>
                  <a:pt x="521651" y="0"/>
                </a:cubicBezTo>
                <a:close/>
              </a:path>
            </a:pathLst>
          </a:custGeom>
          <a:solidFill>
            <a:schemeClr val="bg1">
              <a:lumMod val="85000"/>
            </a:schemeClr>
          </a:solidFill>
        </p:spPr>
        <p:txBody>
          <a:bodyPr wrap="square" anchor="ctr">
            <a:noAutofit/>
          </a:bodyPr>
          <a:lstStyle>
            <a:lvl1pPr marL="0" indent="0" algn="ctr">
              <a:buNone/>
              <a:defRPr sz="1000"/>
            </a:lvl1pPr>
          </a:lstStyle>
          <a:p>
            <a:r>
              <a:rPr lang="sv-SE" dirty="0"/>
              <a:t>Klicka på ikonen för att lägga till en bild</a:t>
            </a:r>
          </a:p>
        </p:txBody>
      </p:sp>
    </p:spTree>
    <p:extLst>
      <p:ext uri="{BB962C8B-B14F-4D97-AF65-F5344CB8AC3E}">
        <p14:creationId xmlns:p14="http://schemas.microsoft.com/office/powerpoint/2010/main" val="1441261632"/>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vit)">
    <p:spTree>
      <p:nvGrpSpPr>
        <p:cNvPr id="1" name=""/>
        <p:cNvGrpSpPr/>
        <p:nvPr/>
      </p:nvGrpSpPr>
      <p:grpSpPr>
        <a:xfrm>
          <a:off x="0" y="0"/>
          <a:ext cx="0" cy="0"/>
          <a:chOff x="0" y="0"/>
          <a:chExt cx="0" cy="0"/>
        </a:xfrm>
      </p:grpSpPr>
      <p:sp>
        <p:nvSpPr>
          <p:cNvPr id="8" name="HögerRuta">
            <a:extLst>
              <a:ext uri="{FF2B5EF4-FFF2-40B4-BE49-F238E27FC236}">
                <a16:creationId xmlns:a16="http://schemas.microsoft.com/office/drawing/2014/main" id="{FAC59430-B693-7A61-7B91-0D2F2250C318}"/>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7" name="VänsterRuta">
            <a:extLst>
              <a:ext uri="{FF2B5EF4-FFF2-40B4-BE49-F238E27FC236}">
                <a16:creationId xmlns:a16="http://schemas.microsoft.com/office/drawing/2014/main" id="{DA23B784-F5AB-623A-9A68-23D72BC1F978}"/>
              </a:ext>
            </a:extLst>
          </p:cNvPr>
          <p:cNvSpPr/>
          <p:nvPr userDrawn="1"/>
        </p:nvSpPr>
        <p:spPr>
          <a:xfrm>
            <a:off x="0"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Frihandsfigur: Form 8">
            <a:extLst>
              <a:ext uri="{FF2B5EF4-FFF2-40B4-BE49-F238E27FC236}">
                <a16:creationId xmlns:a16="http://schemas.microsoft.com/office/drawing/2014/main" id="{71C7D0D0-045B-B507-633D-DEAF1E12F2A3}"/>
              </a:ext>
            </a:extLst>
          </p:cNvPr>
          <p:cNvSpPr/>
          <p:nvPr userDrawn="1"/>
        </p:nvSpPr>
        <p:spPr>
          <a:xfrm>
            <a:off x="11108467" y="6593984"/>
            <a:ext cx="940004" cy="115046"/>
          </a:xfrm>
          <a:custGeom>
            <a:avLst/>
            <a:gdLst>
              <a:gd name="connsiteX0" fmla="*/ 727643 w 940004"/>
              <a:gd name="connsiteY0" fmla="*/ 48850 h 115046"/>
              <a:gd name="connsiteX1" fmla="*/ 704174 w 940004"/>
              <a:gd name="connsiteY1" fmla="*/ 73466 h 115046"/>
              <a:gd name="connsiteX2" fmla="*/ 727643 w 940004"/>
              <a:gd name="connsiteY2" fmla="*/ 98082 h 115046"/>
              <a:gd name="connsiteX3" fmla="*/ 751111 w 940004"/>
              <a:gd name="connsiteY3" fmla="*/ 73466 h 115046"/>
              <a:gd name="connsiteX4" fmla="*/ 727643 w 940004"/>
              <a:gd name="connsiteY4" fmla="*/ 48850 h 115046"/>
              <a:gd name="connsiteX5" fmla="*/ 376894 w 940004"/>
              <a:gd name="connsiteY5" fmla="*/ 48850 h 115046"/>
              <a:gd name="connsiteX6" fmla="*/ 353426 w 940004"/>
              <a:gd name="connsiteY6" fmla="*/ 73466 h 115046"/>
              <a:gd name="connsiteX7" fmla="*/ 376894 w 940004"/>
              <a:gd name="connsiteY7" fmla="*/ 98082 h 115046"/>
              <a:gd name="connsiteX8" fmla="*/ 400362 w 940004"/>
              <a:gd name="connsiteY8" fmla="*/ 73466 h 115046"/>
              <a:gd name="connsiteX9" fmla="*/ 376894 w 940004"/>
              <a:gd name="connsiteY9" fmla="*/ 48850 h 115046"/>
              <a:gd name="connsiteX10" fmla="*/ 86986 w 940004"/>
              <a:gd name="connsiteY10" fmla="*/ 38263 h 115046"/>
              <a:gd name="connsiteX11" fmla="*/ 55099 w 940004"/>
              <a:gd name="connsiteY11" fmla="*/ 61221 h 115046"/>
              <a:gd name="connsiteX12" fmla="*/ 54972 w 940004"/>
              <a:gd name="connsiteY12" fmla="*/ 61221 h 115046"/>
              <a:gd name="connsiteX13" fmla="*/ 44513 w 940004"/>
              <a:gd name="connsiteY13" fmla="*/ 68747 h 115046"/>
              <a:gd name="connsiteX14" fmla="*/ 34182 w 940004"/>
              <a:gd name="connsiteY14" fmla="*/ 61094 h 115046"/>
              <a:gd name="connsiteX15" fmla="*/ 17729 w 940004"/>
              <a:gd name="connsiteY15" fmla="*/ 48977 h 115046"/>
              <a:gd name="connsiteX16" fmla="*/ 17729 w 940004"/>
              <a:gd name="connsiteY16" fmla="*/ 96169 h 115046"/>
              <a:gd name="connsiteX17" fmla="*/ 156115 w 940004"/>
              <a:gd name="connsiteY17" fmla="*/ 96169 h 115046"/>
              <a:gd name="connsiteX18" fmla="*/ 156115 w 940004"/>
              <a:gd name="connsiteY18" fmla="*/ 48977 h 115046"/>
              <a:gd name="connsiteX19" fmla="*/ 139661 w 940004"/>
              <a:gd name="connsiteY19" fmla="*/ 61094 h 115046"/>
              <a:gd name="connsiteX20" fmla="*/ 129330 w 940004"/>
              <a:gd name="connsiteY20" fmla="*/ 68747 h 115046"/>
              <a:gd name="connsiteX21" fmla="*/ 118872 w 940004"/>
              <a:gd name="connsiteY21" fmla="*/ 61221 h 115046"/>
              <a:gd name="connsiteX22" fmla="*/ 857227 w 940004"/>
              <a:gd name="connsiteY22" fmla="*/ 31886 h 115046"/>
              <a:gd name="connsiteX23" fmla="*/ 882354 w 940004"/>
              <a:gd name="connsiteY23" fmla="*/ 44258 h 115046"/>
              <a:gd name="connsiteX24" fmla="*/ 908883 w 940004"/>
              <a:gd name="connsiteY24" fmla="*/ 31886 h 115046"/>
              <a:gd name="connsiteX25" fmla="*/ 940004 w 940004"/>
              <a:gd name="connsiteY25" fmla="*/ 66578 h 115046"/>
              <a:gd name="connsiteX26" fmla="*/ 940004 w 940004"/>
              <a:gd name="connsiteY26" fmla="*/ 113770 h 115046"/>
              <a:gd name="connsiteX27" fmla="*/ 922275 w 940004"/>
              <a:gd name="connsiteY27" fmla="*/ 113770 h 115046"/>
              <a:gd name="connsiteX28" fmla="*/ 922275 w 940004"/>
              <a:gd name="connsiteY28" fmla="*/ 66961 h 115046"/>
              <a:gd name="connsiteX29" fmla="*/ 905695 w 940004"/>
              <a:gd name="connsiteY29" fmla="*/ 48977 h 115046"/>
              <a:gd name="connsiteX30" fmla="*/ 888093 w 940004"/>
              <a:gd name="connsiteY30" fmla="*/ 63007 h 115046"/>
              <a:gd name="connsiteX31" fmla="*/ 888221 w 940004"/>
              <a:gd name="connsiteY31" fmla="*/ 66706 h 115046"/>
              <a:gd name="connsiteX32" fmla="*/ 888221 w 940004"/>
              <a:gd name="connsiteY32" fmla="*/ 113898 h 115046"/>
              <a:gd name="connsiteX33" fmla="*/ 870492 w 940004"/>
              <a:gd name="connsiteY33" fmla="*/ 113898 h 115046"/>
              <a:gd name="connsiteX34" fmla="*/ 870492 w 940004"/>
              <a:gd name="connsiteY34" fmla="*/ 67089 h 115046"/>
              <a:gd name="connsiteX35" fmla="*/ 853784 w 940004"/>
              <a:gd name="connsiteY35" fmla="*/ 49105 h 115046"/>
              <a:gd name="connsiteX36" fmla="*/ 836438 w 940004"/>
              <a:gd name="connsiteY36" fmla="*/ 62752 h 115046"/>
              <a:gd name="connsiteX37" fmla="*/ 836438 w 940004"/>
              <a:gd name="connsiteY37" fmla="*/ 113770 h 115046"/>
              <a:gd name="connsiteX38" fmla="*/ 818709 w 940004"/>
              <a:gd name="connsiteY38" fmla="*/ 113770 h 115046"/>
              <a:gd name="connsiteX39" fmla="*/ 818709 w 940004"/>
              <a:gd name="connsiteY39" fmla="*/ 33161 h 115046"/>
              <a:gd name="connsiteX40" fmla="*/ 836438 w 940004"/>
              <a:gd name="connsiteY40" fmla="*/ 33161 h 115046"/>
              <a:gd name="connsiteX41" fmla="*/ 836438 w 940004"/>
              <a:gd name="connsiteY41" fmla="*/ 40687 h 115046"/>
              <a:gd name="connsiteX42" fmla="*/ 857227 w 940004"/>
              <a:gd name="connsiteY42" fmla="*/ 31886 h 115046"/>
              <a:gd name="connsiteX43" fmla="*/ 727515 w 940004"/>
              <a:gd name="connsiteY43" fmla="*/ 31886 h 115046"/>
              <a:gd name="connsiteX44" fmla="*/ 769222 w 940004"/>
              <a:gd name="connsiteY44" fmla="*/ 73466 h 115046"/>
              <a:gd name="connsiteX45" fmla="*/ 727515 w 940004"/>
              <a:gd name="connsiteY45" fmla="*/ 115046 h 115046"/>
              <a:gd name="connsiteX46" fmla="*/ 685808 w 940004"/>
              <a:gd name="connsiteY46" fmla="*/ 73466 h 115046"/>
              <a:gd name="connsiteX47" fmla="*/ 727515 w 940004"/>
              <a:gd name="connsiteY47" fmla="*/ 31886 h 115046"/>
              <a:gd name="connsiteX48" fmla="*/ 471533 w 940004"/>
              <a:gd name="connsiteY48" fmla="*/ 31886 h 115046"/>
              <a:gd name="connsiteX49" fmla="*/ 502271 w 940004"/>
              <a:gd name="connsiteY49" fmla="*/ 45278 h 115046"/>
              <a:gd name="connsiteX50" fmla="*/ 490154 w 940004"/>
              <a:gd name="connsiteY50" fmla="*/ 57650 h 115046"/>
              <a:gd name="connsiteX51" fmla="*/ 471405 w 940004"/>
              <a:gd name="connsiteY51" fmla="*/ 49105 h 115046"/>
              <a:gd name="connsiteX52" fmla="*/ 448064 w 940004"/>
              <a:gd name="connsiteY52" fmla="*/ 73466 h 115046"/>
              <a:gd name="connsiteX53" fmla="*/ 471405 w 940004"/>
              <a:gd name="connsiteY53" fmla="*/ 97827 h 115046"/>
              <a:gd name="connsiteX54" fmla="*/ 490154 w 940004"/>
              <a:gd name="connsiteY54" fmla="*/ 89282 h 115046"/>
              <a:gd name="connsiteX55" fmla="*/ 502271 w 940004"/>
              <a:gd name="connsiteY55" fmla="*/ 101653 h 115046"/>
              <a:gd name="connsiteX56" fmla="*/ 471533 w 940004"/>
              <a:gd name="connsiteY56" fmla="*/ 115046 h 115046"/>
              <a:gd name="connsiteX57" fmla="*/ 429953 w 940004"/>
              <a:gd name="connsiteY57" fmla="*/ 73466 h 115046"/>
              <a:gd name="connsiteX58" fmla="*/ 471533 w 940004"/>
              <a:gd name="connsiteY58" fmla="*/ 31886 h 115046"/>
              <a:gd name="connsiteX59" fmla="*/ 376894 w 940004"/>
              <a:gd name="connsiteY59" fmla="*/ 31886 h 115046"/>
              <a:gd name="connsiteX60" fmla="*/ 418601 w 940004"/>
              <a:gd name="connsiteY60" fmla="*/ 73466 h 115046"/>
              <a:gd name="connsiteX61" fmla="*/ 376894 w 940004"/>
              <a:gd name="connsiteY61" fmla="*/ 115046 h 115046"/>
              <a:gd name="connsiteX62" fmla="*/ 335187 w 940004"/>
              <a:gd name="connsiteY62" fmla="*/ 73466 h 115046"/>
              <a:gd name="connsiteX63" fmla="*/ 376894 w 940004"/>
              <a:gd name="connsiteY63" fmla="*/ 31886 h 115046"/>
              <a:gd name="connsiteX64" fmla="*/ 288761 w 940004"/>
              <a:gd name="connsiteY64" fmla="*/ 14157 h 115046"/>
              <a:gd name="connsiteX65" fmla="*/ 306490 w 940004"/>
              <a:gd name="connsiteY65" fmla="*/ 14157 h 115046"/>
              <a:gd name="connsiteX66" fmla="*/ 306490 w 940004"/>
              <a:gd name="connsiteY66" fmla="*/ 33161 h 115046"/>
              <a:gd name="connsiteX67" fmla="*/ 326642 w 940004"/>
              <a:gd name="connsiteY67" fmla="*/ 33161 h 115046"/>
              <a:gd name="connsiteX68" fmla="*/ 326642 w 940004"/>
              <a:gd name="connsiteY68" fmla="*/ 48977 h 115046"/>
              <a:gd name="connsiteX69" fmla="*/ 306490 w 940004"/>
              <a:gd name="connsiteY69" fmla="*/ 48977 h 115046"/>
              <a:gd name="connsiteX70" fmla="*/ 306490 w 940004"/>
              <a:gd name="connsiteY70" fmla="*/ 85583 h 115046"/>
              <a:gd name="connsiteX71" fmla="*/ 317969 w 940004"/>
              <a:gd name="connsiteY71" fmla="*/ 97444 h 115046"/>
              <a:gd name="connsiteX72" fmla="*/ 326642 w 940004"/>
              <a:gd name="connsiteY72" fmla="*/ 97444 h 115046"/>
              <a:gd name="connsiteX73" fmla="*/ 326642 w 940004"/>
              <a:gd name="connsiteY73" fmla="*/ 113770 h 115046"/>
              <a:gd name="connsiteX74" fmla="*/ 313377 w 940004"/>
              <a:gd name="connsiteY74" fmla="*/ 113770 h 115046"/>
              <a:gd name="connsiteX75" fmla="*/ 288761 w 940004"/>
              <a:gd name="connsiteY75" fmla="*/ 89281 h 115046"/>
              <a:gd name="connsiteX76" fmla="*/ 288761 w 940004"/>
              <a:gd name="connsiteY76" fmla="*/ 48977 h 115046"/>
              <a:gd name="connsiteX77" fmla="*/ 275624 w 940004"/>
              <a:gd name="connsiteY77" fmla="*/ 48977 h 115046"/>
              <a:gd name="connsiteX78" fmla="*/ 275624 w 940004"/>
              <a:gd name="connsiteY78" fmla="*/ 33161 h 115046"/>
              <a:gd name="connsiteX79" fmla="*/ 288761 w 940004"/>
              <a:gd name="connsiteY79" fmla="*/ 33161 h 115046"/>
              <a:gd name="connsiteX80" fmla="*/ 0 w 940004"/>
              <a:gd name="connsiteY80" fmla="*/ 13902 h 115046"/>
              <a:gd name="connsiteX81" fmla="*/ 44641 w 940004"/>
              <a:gd name="connsiteY81" fmla="*/ 46809 h 115046"/>
              <a:gd name="connsiteX82" fmla="*/ 86858 w 940004"/>
              <a:gd name="connsiteY82" fmla="*/ 16453 h 115046"/>
              <a:gd name="connsiteX83" fmla="*/ 129075 w 940004"/>
              <a:gd name="connsiteY83" fmla="*/ 46809 h 115046"/>
              <a:gd name="connsiteX84" fmla="*/ 129203 w 940004"/>
              <a:gd name="connsiteY84" fmla="*/ 46809 h 115046"/>
              <a:gd name="connsiteX85" fmla="*/ 173843 w 940004"/>
              <a:gd name="connsiteY85" fmla="*/ 13902 h 115046"/>
              <a:gd name="connsiteX86" fmla="*/ 173843 w 940004"/>
              <a:gd name="connsiteY86" fmla="*/ 113770 h 115046"/>
              <a:gd name="connsiteX87" fmla="*/ 0 w 940004"/>
              <a:gd name="connsiteY87" fmla="*/ 113770 h 115046"/>
              <a:gd name="connsiteX88" fmla="*/ 783634 w 940004"/>
              <a:gd name="connsiteY88" fmla="*/ 1275 h 115046"/>
              <a:gd name="connsiteX89" fmla="*/ 801363 w 940004"/>
              <a:gd name="connsiteY89" fmla="*/ 1275 h 115046"/>
              <a:gd name="connsiteX90" fmla="*/ 801363 w 940004"/>
              <a:gd name="connsiteY90" fmla="*/ 113770 h 115046"/>
              <a:gd name="connsiteX91" fmla="*/ 783634 w 940004"/>
              <a:gd name="connsiteY91" fmla="*/ 113770 h 115046"/>
              <a:gd name="connsiteX92" fmla="*/ 598439 w 940004"/>
              <a:gd name="connsiteY92" fmla="*/ 1275 h 115046"/>
              <a:gd name="connsiteX93" fmla="*/ 616168 w 940004"/>
              <a:gd name="connsiteY93" fmla="*/ 1275 h 115046"/>
              <a:gd name="connsiteX94" fmla="*/ 616168 w 940004"/>
              <a:gd name="connsiteY94" fmla="*/ 40687 h 115046"/>
              <a:gd name="connsiteX95" fmla="*/ 638743 w 940004"/>
              <a:gd name="connsiteY95" fmla="*/ 31886 h 115046"/>
              <a:gd name="connsiteX96" fmla="*/ 671522 w 940004"/>
              <a:gd name="connsiteY96" fmla="*/ 66451 h 115046"/>
              <a:gd name="connsiteX97" fmla="*/ 671522 w 940004"/>
              <a:gd name="connsiteY97" fmla="*/ 113643 h 115046"/>
              <a:gd name="connsiteX98" fmla="*/ 653793 w 940004"/>
              <a:gd name="connsiteY98" fmla="*/ 113643 h 115046"/>
              <a:gd name="connsiteX99" fmla="*/ 653793 w 940004"/>
              <a:gd name="connsiteY99" fmla="*/ 66833 h 115046"/>
              <a:gd name="connsiteX100" fmla="*/ 635427 w 940004"/>
              <a:gd name="connsiteY100" fmla="*/ 48849 h 115046"/>
              <a:gd name="connsiteX101" fmla="*/ 616295 w 940004"/>
              <a:gd name="connsiteY101" fmla="*/ 63007 h 115046"/>
              <a:gd name="connsiteX102" fmla="*/ 616168 w 940004"/>
              <a:gd name="connsiteY102" fmla="*/ 63007 h 115046"/>
              <a:gd name="connsiteX103" fmla="*/ 616168 w 940004"/>
              <a:gd name="connsiteY103" fmla="*/ 113770 h 115046"/>
              <a:gd name="connsiteX104" fmla="*/ 598439 w 940004"/>
              <a:gd name="connsiteY104" fmla="*/ 113770 h 115046"/>
              <a:gd name="connsiteX105" fmla="*/ 515153 w 940004"/>
              <a:gd name="connsiteY105" fmla="*/ 1275 h 115046"/>
              <a:gd name="connsiteX106" fmla="*/ 532882 w 940004"/>
              <a:gd name="connsiteY106" fmla="*/ 1275 h 115046"/>
              <a:gd name="connsiteX107" fmla="*/ 532882 w 940004"/>
              <a:gd name="connsiteY107" fmla="*/ 69639 h 115046"/>
              <a:gd name="connsiteX108" fmla="*/ 565151 w 940004"/>
              <a:gd name="connsiteY108" fmla="*/ 33161 h 115046"/>
              <a:gd name="connsiteX109" fmla="*/ 586068 w 940004"/>
              <a:gd name="connsiteY109" fmla="*/ 33161 h 115046"/>
              <a:gd name="connsiteX110" fmla="*/ 552524 w 940004"/>
              <a:gd name="connsiteY110" fmla="*/ 71425 h 115046"/>
              <a:gd name="connsiteX111" fmla="*/ 590022 w 940004"/>
              <a:gd name="connsiteY111" fmla="*/ 113770 h 115046"/>
              <a:gd name="connsiteX112" fmla="*/ 568339 w 940004"/>
              <a:gd name="connsiteY112" fmla="*/ 113770 h 115046"/>
              <a:gd name="connsiteX113" fmla="*/ 532882 w 940004"/>
              <a:gd name="connsiteY113" fmla="*/ 73466 h 115046"/>
              <a:gd name="connsiteX114" fmla="*/ 532882 w 940004"/>
              <a:gd name="connsiteY114" fmla="*/ 113770 h 115046"/>
              <a:gd name="connsiteX115" fmla="*/ 515153 w 940004"/>
              <a:gd name="connsiteY115" fmla="*/ 113770 h 115046"/>
              <a:gd name="connsiteX116" fmla="*/ 238380 w 940004"/>
              <a:gd name="connsiteY116" fmla="*/ 0 h 115046"/>
              <a:gd name="connsiteX117" fmla="*/ 269884 w 940004"/>
              <a:gd name="connsiteY117" fmla="*/ 14285 h 115046"/>
              <a:gd name="connsiteX118" fmla="*/ 257257 w 940004"/>
              <a:gd name="connsiteY118" fmla="*/ 27422 h 115046"/>
              <a:gd name="connsiteX119" fmla="*/ 238253 w 940004"/>
              <a:gd name="connsiteY119" fmla="*/ 17474 h 115046"/>
              <a:gd name="connsiteX120" fmla="*/ 223330 w 940004"/>
              <a:gd name="connsiteY120" fmla="*/ 29718 h 115046"/>
              <a:gd name="connsiteX121" fmla="*/ 239656 w 940004"/>
              <a:gd name="connsiteY121" fmla="*/ 46937 h 115046"/>
              <a:gd name="connsiteX122" fmla="*/ 248329 w 940004"/>
              <a:gd name="connsiteY122" fmla="*/ 50891 h 115046"/>
              <a:gd name="connsiteX123" fmla="*/ 274093 w 940004"/>
              <a:gd name="connsiteY123" fmla="*/ 83032 h 115046"/>
              <a:gd name="connsiteX124" fmla="*/ 238253 w 940004"/>
              <a:gd name="connsiteY124" fmla="*/ 115046 h 115046"/>
              <a:gd name="connsiteX125" fmla="*/ 200372 w 940004"/>
              <a:gd name="connsiteY125" fmla="*/ 95914 h 115046"/>
              <a:gd name="connsiteX126" fmla="*/ 200627 w 940004"/>
              <a:gd name="connsiteY126" fmla="*/ 95914 h 115046"/>
              <a:gd name="connsiteX127" fmla="*/ 214529 w 940004"/>
              <a:gd name="connsiteY127" fmla="*/ 84180 h 115046"/>
              <a:gd name="connsiteX128" fmla="*/ 238253 w 940004"/>
              <a:gd name="connsiteY128" fmla="*/ 97700 h 115046"/>
              <a:gd name="connsiteX129" fmla="*/ 255471 w 940004"/>
              <a:gd name="connsiteY129" fmla="*/ 84690 h 115046"/>
              <a:gd name="connsiteX130" fmla="*/ 239146 w 940004"/>
              <a:gd name="connsiteY130" fmla="*/ 66451 h 115046"/>
              <a:gd name="connsiteX131" fmla="*/ 230345 w 940004"/>
              <a:gd name="connsiteY131" fmla="*/ 62625 h 115046"/>
              <a:gd name="connsiteX132" fmla="*/ 204964 w 940004"/>
              <a:gd name="connsiteY132" fmla="*/ 29846 h 115046"/>
              <a:gd name="connsiteX133" fmla="*/ 238380 w 940004"/>
              <a:gd name="connsiteY133" fmla="*/ 0 h 1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40004" h="115046">
                <a:moveTo>
                  <a:pt x="727643" y="48850"/>
                </a:moveTo>
                <a:cubicBezTo>
                  <a:pt x="713995" y="48850"/>
                  <a:pt x="704174" y="59436"/>
                  <a:pt x="704174" y="73466"/>
                </a:cubicBezTo>
                <a:cubicBezTo>
                  <a:pt x="704174" y="87496"/>
                  <a:pt x="713868" y="98082"/>
                  <a:pt x="727643" y="98082"/>
                </a:cubicBezTo>
                <a:cubicBezTo>
                  <a:pt x="741418" y="98082"/>
                  <a:pt x="751111" y="87496"/>
                  <a:pt x="751111" y="73466"/>
                </a:cubicBezTo>
                <a:cubicBezTo>
                  <a:pt x="751111" y="59436"/>
                  <a:pt x="741290" y="48850"/>
                  <a:pt x="727643" y="48850"/>
                </a:cubicBezTo>
                <a:close/>
                <a:moveTo>
                  <a:pt x="376894" y="48850"/>
                </a:moveTo>
                <a:cubicBezTo>
                  <a:pt x="363247" y="48850"/>
                  <a:pt x="353426" y="59436"/>
                  <a:pt x="353426" y="73466"/>
                </a:cubicBezTo>
                <a:cubicBezTo>
                  <a:pt x="353426" y="87496"/>
                  <a:pt x="363119" y="98082"/>
                  <a:pt x="376894" y="98082"/>
                </a:cubicBezTo>
                <a:cubicBezTo>
                  <a:pt x="390669" y="98082"/>
                  <a:pt x="400362" y="87496"/>
                  <a:pt x="400362" y="73466"/>
                </a:cubicBezTo>
                <a:cubicBezTo>
                  <a:pt x="400362" y="59436"/>
                  <a:pt x="390541" y="48850"/>
                  <a:pt x="376894" y="48850"/>
                </a:cubicBezTo>
                <a:close/>
                <a:moveTo>
                  <a:pt x="86986" y="38263"/>
                </a:moveTo>
                <a:lnTo>
                  <a:pt x="55099" y="61221"/>
                </a:lnTo>
                <a:lnTo>
                  <a:pt x="54972" y="61221"/>
                </a:lnTo>
                <a:lnTo>
                  <a:pt x="44513" y="68747"/>
                </a:lnTo>
                <a:lnTo>
                  <a:pt x="34182" y="61094"/>
                </a:lnTo>
                <a:lnTo>
                  <a:pt x="17729" y="48977"/>
                </a:lnTo>
                <a:lnTo>
                  <a:pt x="17729" y="96169"/>
                </a:lnTo>
                <a:lnTo>
                  <a:pt x="156115" y="96169"/>
                </a:lnTo>
                <a:lnTo>
                  <a:pt x="156115" y="48977"/>
                </a:lnTo>
                <a:lnTo>
                  <a:pt x="139661" y="61094"/>
                </a:lnTo>
                <a:lnTo>
                  <a:pt x="129330" y="68747"/>
                </a:lnTo>
                <a:lnTo>
                  <a:pt x="118872" y="61221"/>
                </a:lnTo>
                <a:close/>
                <a:moveTo>
                  <a:pt x="857227" y="31886"/>
                </a:moveTo>
                <a:cubicBezTo>
                  <a:pt x="868451" y="31886"/>
                  <a:pt x="877124" y="36350"/>
                  <a:pt x="882354" y="44258"/>
                </a:cubicBezTo>
                <a:cubicBezTo>
                  <a:pt x="889879" y="34309"/>
                  <a:pt x="901230" y="31886"/>
                  <a:pt x="908883" y="31886"/>
                </a:cubicBezTo>
                <a:cubicBezTo>
                  <a:pt x="928652" y="31886"/>
                  <a:pt x="940004" y="45788"/>
                  <a:pt x="940004" y="66578"/>
                </a:cubicBezTo>
                <a:lnTo>
                  <a:pt x="940004" y="113770"/>
                </a:lnTo>
                <a:lnTo>
                  <a:pt x="922275" y="113770"/>
                </a:lnTo>
                <a:lnTo>
                  <a:pt x="922275" y="66961"/>
                </a:lnTo>
                <a:cubicBezTo>
                  <a:pt x="922275" y="58288"/>
                  <a:pt x="917301" y="48977"/>
                  <a:pt x="905695" y="48977"/>
                </a:cubicBezTo>
                <a:cubicBezTo>
                  <a:pt x="897659" y="48977"/>
                  <a:pt x="891154" y="53824"/>
                  <a:pt x="888093" y="63007"/>
                </a:cubicBezTo>
                <a:cubicBezTo>
                  <a:pt x="888221" y="64283"/>
                  <a:pt x="888221" y="65430"/>
                  <a:pt x="888221" y="66706"/>
                </a:cubicBezTo>
                <a:lnTo>
                  <a:pt x="888221" y="113898"/>
                </a:lnTo>
                <a:lnTo>
                  <a:pt x="870492" y="113898"/>
                </a:lnTo>
                <a:lnTo>
                  <a:pt x="870492" y="67089"/>
                </a:lnTo>
                <a:cubicBezTo>
                  <a:pt x="870492" y="58415"/>
                  <a:pt x="865390" y="49105"/>
                  <a:pt x="853784" y="49105"/>
                </a:cubicBezTo>
                <a:cubicBezTo>
                  <a:pt x="845876" y="49105"/>
                  <a:pt x="839244" y="53951"/>
                  <a:pt x="836438" y="62752"/>
                </a:cubicBezTo>
                <a:lnTo>
                  <a:pt x="836438" y="113770"/>
                </a:lnTo>
                <a:lnTo>
                  <a:pt x="818709" y="113770"/>
                </a:lnTo>
                <a:lnTo>
                  <a:pt x="818709" y="33161"/>
                </a:lnTo>
                <a:lnTo>
                  <a:pt x="836438" y="33161"/>
                </a:lnTo>
                <a:lnTo>
                  <a:pt x="836438" y="40687"/>
                </a:lnTo>
                <a:cubicBezTo>
                  <a:pt x="841922" y="34437"/>
                  <a:pt x="849830" y="31886"/>
                  <a:pt x="857227" y="31886"/>
                </a:cubicBezTo>
                <a:close/>
                <a:moveTo>
                  <a:pt x="727515" y="31886"/>
                </a:moveTo>
                <a:cubicBezTo>
                  <a:pt x="751494" y="31886"/>
                  <a:pt x="769222" y="49997"/>
                  <a:pt x="769222" y="73466"/>
                </a:cubicBezTo>
                <a:cubicBezTo>
                  <a:pt x="769222" y="96934"/>
                  <a:pt x="751366" y="115046"/>
                  <a:pt x="727515" y="115046"/>
                </a:cubicBezTo>
                <a:cubicBezTo>
                  <a:pt x="703664" y="115046"/>
                  <a:pt x="685808" y="97062"/>
                  <a:pt x="685808" y="73466"/>
                </a:cubicBezTo>
                <a:cubicBezTo>
                  <a:pt x="685808" y="49997"/>
                  <a:pt x="703537" y="31886"/>
                  <a:pt x="727515" y="31886"/>
                </a:cubicBezTo>
                <a:close/>
                <a:moveTo>
                  <a:pt x="471533" y="31886"/>
                </a:moveTo>
                <a:cubicBezTo>
                  <a:pt x="484415" y="31886"/>
                  <a:pt x="494873" y="37243"/>
                  <a:pt x="502271" y="45278"/>
                </a:cubicBezTo>
                <a:lnTo>
                  <a:pt x="490154" y="57650"/>
                </a:lnTo>
                <a:cubicBezTo>
                  <a:pt x="485945" y="52803"/>
                  <a:pt x="479823" y="49105"/>
                  <a:pt x="471405" y="49105"/>
                </a:cubicBezTo>
                <a:cubicBezTo>
                  <a:pt x="457758" y="49105"/>
                  <a:pt x="448064" y="59436"/>
                  <a:pt x="448064" y="73466"/>
                </a:cubicBezTo>
                <a:cubicBezTo>
                  <a:pt x="448064" y="87496"/>
                  <a:pt x="457758" y="97827"/>
                  <a:pt x="471405" y="97827"/>
                </a:cubicBezTo>
                <a:cubicBezTo>
                  <a:pt x="479823" y="97827"/>
                  <a:pt x="485945" y="94128"/>
                  <a:pt x="490154" y="89282"/>
                </a:cubicBezTo>
                <a:lnTo>
                  <a:pt x="502271" y="101653"/>
                </a:lnTo>
                <a:cubicBezTo>
                  <a:pt x="494873" y="109689"/>
                  <a:pt x="484415" y="115046"/>
                  <a:pt x="471533" y="115046"/>
                </a:cubicBezTo>
                <a:cubicBezTo>
                  <a:pt x="447682" y="115046"/>
                  <a:pt x="429953" y="97062"/>
                  <a:pt x="429953" y="73466"/>
                </a:cubicBezTo>
                <a:cubicBezTo>
                  <a:pt x="429953" y="49997"/>
                  <a:pt x="447682" y="31886"/>
                  <a:pt x="471533" y="31886"/>
                </a:cubicBezTo>
                <a:close/>
                <a:moveTo>
                  <a:pt x="376894" y="31886"/>
                </a:moveTo>
                <a:cubicBezTo>
                  <a:pt x="400873" y="31886"/>
                  <a:pt x="418601" y="49997"/>
                  <a:pt x="418601" y="73466"/>
                </a:cubicBezTo>
                <a:cubicBezTo>
                  <a:pt x="418601" y="96934"/>
                  <a:pt x="400745" y="115046"/>
                  <a:pt x="376894" y="115046"/>
                </a:cubicBezTo>
                <a:cubicBezTo>
                  <a:pt x="353043" y="115046"/>
                  <a:pt x="335187" y="97062"/>
                  <a:pt x="335187" y="73466"/>
                </a:cubicBezTo>
                <a:cubicBezTo>
                  <a:pt x="335187" y="49997"/>
                  <a:pt x="352916" y="31886"/>
                  <a:pt x="376894" y="31886"/>
                </a:cubicBezTo>
                <a:close/>
                <a:moveTo>
                  <a:pt x="288761" y="14157"/>
                </a:moveTo>
                <a:lnTo>
                  <a:pt x="306490" y="14157"/>
                </a:lnTo>
                <a:lnTo>
                  <a:pt x="306490" y="33161"/>
                </a:lnTo>
                <a:lnTo>
                  <a:pt x="326642" y="33161"/>
                </a:lnTo>
                <a:lnTo>
                  <a:pt x="326642" y="48977"/>
                </a:lnTo>
                <a:lnTo>
                  <a:pt x="306490" y="48977"/>
                </a:lnTo>
                <a:lnTo>
                  <a:pt x="306490" y="85583"/>
                </a:lnTo>
                <a:cubicBezTo>
                  <a:pt x="306490" y="93745"/>
                  <a:pt x="308658" y="97444"/>
                  <a:pt x="317969" y="97444"/>
                </a:cubicBezTo>
                <a:lnTo>
                  <a:pt x="326642" y="97444"/>
                </a:lnTo>
                <a:lnTo>
                  <a:pt x="326642" y="113770"/>
                </a:lnTo>
                <a:lnTo>
                  <a:pt x="313377" y="113770"/>
                </a:lnTo>
                <a:cubicBezTo>
                  <a:pt x="297944" y="113770"/>
                  <a:pt x="288761" y="104587"/>
                  <a:pt x="288761" y="89281"/>
                </a:cubicBezTo>
                <a:lnTo>
                  <a:pt x="288761" y="48977"/>
                </a:lnTo>
                <a:lnTo>
                  <a:pt x="275624" y="48977"/>
                </a:lnTo>
                <a:lnTo>
                  <a:pt x="275624" y="33161"/>
                </a:lnTo>
                <a:lnTo>
                  <a:pt x="288761" y="33161"/>
                </a:lnTo>
                <a:close/>
                <a:moveTo>
                  <a:pt x="0" y="13902"/>
                </a:moveTo>
                <a:lnTo>
                  <a:pt x="44641" y="46809"/>
                </a:lnTo>
                <a:lnTo>
                  <a:pt x="86858" y="16453"/>
                </a:lnTo>
                <a:lnTo>
                  <a:pt x="129075" y="46809"/>
                </a:lnTo>
                <a:lnTo>
                  <a:pt x="129203" y="46809"/>
                </a:lnTo>
                <a:lnTo>
                  <a:pt x="173843" y="13902"/>
                </a:lnTo>
                <a:lnTo>
                  <a:pt x="173843" y="113770"/>
                </a:lnTo>
                <a:lnTo>
                  <a:pt x="0" y="113770"/>
                </a:lnTo>
                <a:close/>
                <a:moveTo>
                  <a:pt x="783634" y="1275"/>
                </a:moveTo>
                <a:lnTo>
                  <a:pt x="801363" y="1275"/>
                </a:lnTo>
                <a:lnTo>
                  <a:pt x="801363" y="113770"/>
                </a:lnTo>
                <a:lnTo>
                  <a:pt x="783634" y="113770"/>
                </a:lnTo>
                <a:close/>
                <a:moveTo>
                  <a:pt x="598439" y="1275"/>
                </a:moveTo>
                <a:lnTo>
                  <a:pt x="616168" y="1275"/>
                </a:lnTo>
                <a:lnTo>
                  <a:pt x="616168" y="40687"/>
                </a:lnTo>
                <a:cubicBezTo>
                  <a:pt x="621780" y="34564"/>
                  <a:pt x="630325" y="31886"/>
                  <a:pt x="638743" y="31886"/>
                </a:cubicBezTo>
                <a:cubicBezTo>
                  <a:pt x="658768" y="31886"/>
                  <a:pt x="671522" y="45788"/>
                  <a:pt x="671522" y="66451"/>
                </a:cubicBezTo>
                <a:lnTo>
                  <a:pt x="671522" y="113643"/>
                </a:lnTo>
                <a:lnTo>
                  <a:pt x="653793" y="113643"/>
                </a:lnTo>
                <a:lnTo>
                  <a:pt x="653793" y="66833"/>
                </a:lnTo>
                <a:cubicBezTo>
                  <a:pt x="653793" y="58160"/>
                  <a:pt x="647289" y="48849"/>
                  <a:pt x="635427" y="48849"/>
                </a:cubicBezTo>
                <a:cubicBezTo>
                  <a:pt x="626244" y="48849"/>
                  <a:pt x="619356" y="53696"/>
                  <a:pt x="616295" y="63007"/>
                </a:cubicBezTo>
                <a:lnTo>
                  <a:pt x="616168" y="63007"/>
                </a:lnTo>
                <a:lnTo>
                  <a:pt x="616168" y="113770"/>
                </a:lnTo>
                <a:lnTo>
                  <a:pt x="598439" y="113770"/>
                </a:lnTo>
                <a:close/>
                <a:moveTo>
                  <a:pt x="515153" y="1275"/>
                </a:moveTo>
                <a:lnTo>
                  <a:pt x="532882" y="1275"/>
                </a:lnTo>
                <a:lnTo>
                  <a:pt x="532882" y="69639"/>
                </a:lnTo>
                <a:lnTo>
                  <a:pt x="565151" y="33161"/>
                </a:lnTo>
                <a:lnTo>
                  <a:pt x="586068" y="33161"/>
                </a:lnTo>
                <a:lnTo>
                  <a:pt x="552524" y="71425"/>
                </a:lnTo>
                <a:lnTo>
                  <a:pt x="590022" y="113770"/>
                </a:lnTo>
                <a:lnTo>
                  <a:pt x="568339" y="113770"/>
                </a:lnTo>
                <a:lnTo>
                  <a:pt x="532882" y="73466"/>
                </a:lnTo>
                <a:lnTo>
                  <a:pt x="532882" y="113770"/>
                </a:lnTo>
                <a:lnTo>
                  <a:pt x="515153" y="113770"/>
                </a:lnTo>
                <a:close/>
                <a:moveTo>
                  <a:pt x="238380" y="0"/>
                </a:moveTo>
                <a:cubicBezTo>
                  <a:pt x="251390" y="0"/>
                  <a:pt x="261721" y="4464"/>
                  <a:pt x="269884" y="14285"/>
                </a:cubicBezTo>
                <a:lnTo>
                  <a:pt x="257257" y="27422"/>
                </a:lnTo>
                <a:cubicBezTo>
                  <a:pt x="251390" y="20407"/>
                  <a:pt x="246288" y="17474"/>
                  <a:pt x="238253" y="17474"/>
                </a:cubicBezTo>
                <a:cubicBezTo>
                  <a:pt x="230600" y="17474"/>
                  <a:pt x="223330" y="21938"/>
                  <a:pt x="223330" y="29718"/>
                </a:cubicBezTo>
                <a:cubicBezTo>
                  <a:pt x="223330" y="36988"/>
                  <a:pt x="228432" y="42218"/>
                  <a:pt x="239656" y="46937"/>
                </a:cubicBezTo>
                <a:lnTo>
                  <a:pt x="248329" y="50891"/>
                </a:lnTo>
                <a:cubicBezTo>
                  <a:pt x="263634" y="57523"/>
                  <a:pt x="274093" y="67344"/>
                  <a:pt x="274093" y="83032"/>
                </a:cubicBezTo>
                <a:cubicBezTo>
                  <a:pt x="274093" y="102036"/>
                  <a:pt x="259935" y="115046"/>
                  <a:pt x="238253" y="115046"/>
                </a:cubicBezTo>
                <a:cubicBezTo>
                  <a:pt x="221289" y="115046"/>
                  <a:pt x="207515" y="107393"/>
                  <a:pt x="200372" y="95914"/>
                </a:cubicBezTo>
                <a:lnTo>
                  <a:pt x="200627" y="95914"/>
                </a:lnTo>
                <a:lnTo>
                  <a:pt x="214529" y="84180"/>
                </a:lnTo>
                <a:cubicBezTo>
                  <a:pt x="219759" y="91323"/>
                  <a:pt x="228432" y="97700"/>
                  <a:pt x="238253" y="97700"/>
                </a:cubicBezTo>
                <a:cubicBezTo>
                  <a:pt x="249222" y="97700"/>
                  <a:pt x="255471" y="92853"/>
                  <a:pt x="255471" y="84690"/>
                </a:cubicBezTo>
                <a:cubicBezTo>
                  <a:pt x="255471" y="76527"/>
                  <a:pt x="250242" y="71426"/>
                  <a:pt x="239146" y="66451"/>
                </a:cubicBezTo>
                <a:lnTo>
                  <a:pt x="230345" y="62625"/>
                </a:lnTo>
                <a:cubicBezTo>
                  <a:pt x="213382" y="55227"/>
                  <a:pt x="204964" y="44386"/>
                  <a:pt x="204964" y="29846"/>
                </a:cubicBezTo>
                <a:cubicBezTo>
                  <a:pt x="204964" y="11734"/>
                  <a:pt x="221289" y="0"/>
                  <a:pt x="238380" y="0"/>
                </a:cubicBezTo>
                <a:close/>
              </a:path>
            </a:pathLst>
          </a:custGeom>
          <a:solidFill>
            <a:srgbClr val="1D1D1B"/>
          </a:solidFill>
          <a:ln w="12743" cap="flat">
            <a:noFill/>
            <a:prstDash val="solid"/>
            <a:miter/>
          </a:ln>
        </p:spPr>
        <p:txBody>
          <a:bodyPr rtlCol="0" anchor="ctr"/>
          <a:lstStyle/>
          <a:p>
            <a:endParaRPr lang="sv-SE" dirty="0"/>
          </a:p>
        </p:txBody>
      </p:sp>
      <p:sp>
        <p:nvSpPr>
          <p:cNvPr id="10" name="Rubrik 9">
            <a:extLst>
              <a:ext uri="{FF2B5EF4-FFF2-40B4-BE49-F238E27FC236}">
                <a16:creationId xmlns:a16="http://schemas.microsoft.com/office/drawing/2014/main" id="{4CD8E351-6C01-5B14-E7E9-9E8DDAB869BD}"/>
              </a:ext>
            </a:extLst>
          </p:cNvPr>
          <p:cNvSpPr>
            <a:spLocks noGrp="1"/>
          </p:cNvSpPr>
          <p:nvPr>
            <p:ph type="title" hasCustomPrompt="1"/>
          </p:nvPr>
        </p:nvSpPr>
        <p:spPr/>
        <p:txBody>
          <a:bodyPr/>
          <a:lstStyle>
            <a:lvl1pPr>
              <a:defRPr/>
            </a:lvl1pPr>
          </a:lstStyle>
          <a:p>
            <a:r>
              <a:rPr lang="sv-SE" dirty="0"/>
              <a:t>Klicka och skriv rubrik</a:t>
            </a:r>
          </a:p>
        </p:txBody>
      </p:sp>
      <p:sp>
        <p:nvSpPr>
          <p:cNvPr id="4" name="Platshållare för innehåll 3">
            <a:extLst>
              <a:ext uri="{FF2B5EF4-FFF2-40B4-BE49-F238E27FC236}">
                <a16:creationId xmlns:a16="http://schemas.microsoft.com/office/drawing/2014/main" id="{AE58D699-8BF9-9E43-803C-B4771CB3845B}"/>
              </a:ext>
            </a:extLst>
          </p:cNvPr>
          <p:cNvSpPr>
            <a:spLocks noGrp="1"/>
          </p:cNvSpPr>
          <p:nvPr>
            <p:ph sz="quarter" idx="13" hasCustomPrompt="1"/>
          </p:nvPr>
        </p:nvSpPr>
        <p:spPr/>
        <p:txBody>
          <a:bodyPr/>
          <a:lstStyle>
            <a:lvl1pPr>
              <a:defRPr/>
            </a:lvl1p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7096705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vå innehållsdelar (vit)">
    <p:spTree>
      <p:nvGrpSpPr>
        <p:cNvPr id="1" name=""/>
        <p:cNvGrpSpPr/>
        <p:nvPr/>
      </p:nvGrpSpPr>
      <p:grpSpPr>
        <a:xfrm>
          <a:off x="0" y="0"/>
          <a:ext cx="0" cy="0"/>
          <a:chOff x="0" y="0"/>
          <a:chExt cx="0" cy="0"/>
        </a:xfrm>
      </p:grpSpPr>
      <p:sp>
        <p:nvSpPr>
          <p:cNvPr id="8" name="HögerRuta">
            <a:extLst>
              <a:ext uri="{FF2B5EF4-FFF2-40B4-BE49-F238E27FC236}">
                <a16:creationId xmlns:a16="http://schemas.microsoft.com/office/drawing/2014/main" id="{53A970B4-046F-E8A4-DBDA-75A15856951E}"/>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7" name="VänsterRuta">
            <a:extLst>
              <a:ext uri="{FF2B5EF4-FFF2-40B4-BE49-F238E27FC236}">
                <a16:creationId xmlns:a16="http://schemas.microsoft.com/office/drawing/2014/main" id="{2CD55C69-AB3B-481C-D9B9-1AB3CC49C9E1}"/>
              </a:ext>
            </a:extLst>
          </p:cNvPr>
          <p:cNvSpPr/>
          <p:nvPr userDrawn="1"/>
        </p:nvSpPr>
        <p:spPr>
          <a:xfrm>
            <a:off x="0"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9" name="Frihandsfigur: Form 8">
            <a:extLst>
              <a:ext uri="{FF2B5EF4-FFF2-40B4-BE49-F238E27FC236}">
                <a16:creationId xmlns:a16="http://schemas.microsoft.com/office/drawing/2014/main" id="{322B355C-5D24-A447-3346-7FA572192076}"/>
              </a:ext>
            </a:extLst>
          </p:cNvPr>
          <p:cNvSpPr/>
          <p:nvPr userDrawn="1"/>
        </p:nvSpPr>
        <p:spPr>
          <a:xfrm>
            <a:off x="11108467" y="6593984"/>
            <a:ext cx="940004" cy="115046"/>
          </a:xfrm>
          <a:custGeom>
            <a:avLst/>
            <a:gdLst>
              <a:gd name="connsiteX0" fmla="*/ 727643 w 940004"/>
              <a:gd name="connsiteY0" fmla="*/ 48850 h 115046"/>
              <a:gd name="connsiteX1" fmla="*/ 704174 w 940004"/>
              <a:gd name="connsiteY1" fmla="*/ 73466 h 115046"/>
              <a:gd name="connsiteX2" fmla="*/ 727643 w 940004"/>
              <a:gd name="connsiteY2" fmla="*/ 98082 h 115046"/>
              <a:gd name="connsiteX3" fmla="*/ 751111 w 940004"/>
              <a:gd name="connsiteY3" fmla="*/ 73466 h 115046"/>
              <a:gd name="connsiteX4" fmla="*/ 727643 w 940004"/>
              <a:gd name="connsiteY4" fmla="*/ 48850 h 115046"/>
              <a:gd name="connsiteX5" fmla="*/ 376894 w 940004"/>
              <a:gd name="connsiteY5" fmla="*/ 48850 h 115046"/>
              <a:gd name="connsiteX6" fmla="*/ 353426 w 940004"/>
              <a:gd name="connsiteY6" fmla="*/ 73466 h 115046"/>
              <a:gd name="connsiteX7" fmla="*/ 376894 w 940004"/>
              <a:gd name="connsiteY7" fmla="*/ 98082 h 115046"/>
              <a:gd name="connsiteX8" fmla="*/ 400362 w 940004"/>
              <a:gd name="connsiteY8" fmla="*/ 73466 h 115046"/>
              <a:gd name="connsiteX9" fmla="*/ 376894 w 940004"/>
              <a:gd name="connsiteY9" fmla="*/ 48850 h 115046"/>
              <a:gd name="connsiteX10" fmla="*/ 86986 w 940004"/>
              <a:gd name="connsiteY10" fmla="*/ 38263 h 115046"/>
              <a:gd name="connsiteX11" fmla="*/ 55099 w 940004"/>
              <a:gd name="connsiteY11" fmla="*/ 61221 h 115046"/>
              <a:gd name="connsiteX12" fmla="*/ 54972 w 940004"/>
              <a:gd name="connsiteY12" fmla="*/ 61221 h 115046"/>
              <a:gd name="connsiteX13" fmla="*/ 44513 w 940004"/>
              <a:gd name="connsiteY13" fmla="*/ 68747 h 115046"/>
              <a:gd name="connsiteX14" fmla="*/ 34182 w 940004"/>
              <a:gd name="connsiteY14" fmla="*/ 61094 h 115046"/>
              <a:gd name="connsiteX15" fmla="*/ 17729 w 940004"/>
              <a:gd name="connsiteY15" fmla="*/ 48977 h 115046"/>
              <a:gd name="connsiteX16" fmla="*/ 17729 w 940004"/>
              <a:gd name="connsiteY16" fmla="*/ 96169 h 115046"/>
              <a:gd name="connsiteX17" fmla="*/ 156115 w 940004"/>
              <a:gd name="connsiteY17" fmla="*/ 96169 h 115046"/>
              <a:gd name="connsiteX18" fmla="*/ 156115 w 940004"/>
              <a:gd name="connsiteY18" fmla="*/ 48977 h 115046"/>
              <a:gd name="connsiteX19" fmla="*/ 139661 w 940004"/>
              <a:gd name="connsiteY19" fmla="*/ 61094 h 115046"/>
              <a:gd name="connsiteX20" fmla="*/ 129330 w 940004"/>
              <a:gd name="connsiteY20" fmla="*/ 68747 h 115046"/>
              <a:gd name="connsiteX21" fmla="*/ 118872 w 940004"/>
              <a:gd name="connsiteY21" fmla="*/ 61221 h 115046"/>
              <a:gd name="connsiteX22" fmla="*/ 857227 w 940004"/>
              <a:gd name="connsiteY22" fmla="*/ 31886 h 115046"/>
              <a:gd name="connsiteX23" fmla="*/ 882354 w 940004"/>
              <a:gd name="connsiteY23" fmla="*/ 44258 h 115046"/>
              <a:gd name="connsiteX24" fmla="*/ 908883 w 940004"/>
              <a:gd name="connsiteY24" fmla="*/ 31886 h 115046"/>
              <a:gd name="connsiteX25" fmla="*/ 940004 w 940004"/>
              <a:gd name="connsiteY25" fmla="*/ 66578 h 115046"/>
              <a:gd name="connsiteX26" fmla="*/ 940004 w 940004"/>
              <a:gd name="connsiteY26" fmla="*/ 113770 h 115046"/>
              <a:gd name="connsiteX27" fmla="*/ 922275 w 940004"/>
              <a:gd name="connsiteY27" fmla="*/ 113770 h 115046"/>
              <a:gd name="connsiteX28" fmla="*/ 922275 w 940004"/>
              <a:gd name="connsiteY28" fmla="*/ 66961 h 115046"/>
              <a:gd name="connsiteX29" fmla="*/ 905695 w 940004"/>
              <a:gd name="connsiteY29" fmla="*/ 48977 h 115046"/>
              <a:gd name="connsiteX30" fmla="*/ 888093 w 940004"/>
              <a:gd name="connsiteY30" fmla="*/ 63007 h 115046"/>
              <a:gd name="connsiteX31" fmla="*/ 888221 w 940004"/>
              <a:gd name="connsiteY31" fmla="*/ 66706 h 115046"/>
              <a:gd name="connsiteX32" fmla="*/ 888221 w 940004"/>
              <a:gd name="connsiteY32" fmla="*/ 113898 h 115046"/>
              <a:gd name="connsiteX33" fmla="*/ 870492 w 940004"/>
              <a:gd name="connsiteY33" fmla="*/ 113898 h 115046"/>
              <a:gd name="connsiteX34" fmla="*/ 870492 w 940004"/>
              <a:gd name="connsiteY34" fmla="*/ 67089 h 115046"/>
              <a:gd name="connsiteX35" fmla="*/ 853784 w 940004"/>
              <a:gd name="connsiteY35" fmla="*/ 49105 h 115046"/>
              <a:gd name="connsiteX36" fmla="*/ 836438 w 940004"/>
              <a:gd name="connsiteY36" fmla="*/ 62752 h 115046"/>
              <a:gd name="connsiteX37" fmla="*/ 836438 w 940004"/>
              <a:gd name="connsiteY37" fmla="*/ 113770 h 115046"/>
              <a:gd name="connsiteX38" fmla="*/ 818709 w 940004"/>
              <a:gd name="connsiteY38" fmla="*/ 113770 h 115046"/>
              <a:gd name="connsiteX39" fmla="*/ 818709 w 940004"/>
              <a:gd name="connsiteY39" fmla="*/ 33161 h 115046"/>
              <a:gd name="connsiteX40" fmla="*/ 836438 w 940004"/>
              <a:gd name="connsiteY40" fmla="*/ 33161 h 115046"/>
              <a:gd name="connsiteX41" fmla="*/ 836438 w 940004"/>
              <a:gd name="connsiteY41" fmla="*/ 40687 h 115046"/>
              <a:gd name="connsiteX42" fmla="*/ 857227 w 940004"/>
              <a:gd name="connsiteY42" fmla="*/ 31886 h 115046"/>
              <a:gd name="connsiteX43" fmla="*/ 727515 w 940004"/>
              <a:gd name="connsiteY43" fmla="*/ 31886 h 115046"/>
              <a:gd name="connsiteX44" fmla="*/ 769222 w 940004"/>
              <a:gd name="connsiteY44" fmla="*/ 73466 h 115046"/>
              <a:gd name="connsiteX45" fmla="*/ 727515 w 940004"/>
              <a:gd name="connsiteY45" fmla="*/ 115046 h 115046"/>
              <a:gd name="connsiteX46" fmla="*/ 685808 w 940004"/>
              <a:gd name="connsiteY46" fmla="*/ 73466 h 115046"/>
              <a:gd name="connsiteX47" fmla="*/ 727515 w 940004"/>
              <a:gd name="connsiteY47" fmla="*/ 31886 h 115046"/>
              <a:gd name="connsiteX48" fmla="*/ 471533 w 940004"/>
              <a:gd name="connsiteY48" fmla="*/ 31886 h 115046"/>
              <a:gd name="connsiteX49" fmla="*/ 502271 w 940004"/>
              <a:gd name="connsiteY49" fmla="*/ 45278 h 115046"/>
              <a:gd name="connsiteX50" fmla="*/ 490154 w 940004"/>
              <a:gd name="connsiteY50" fmla="*/ 57650 h 115046"/>
              <a:gd name="connsiteX51" fmla="*/ 471405 w 940004"/>
              <a:gd name="connsiteY51" fmla="*/ 49105 h 115046"/>
              <a:gd name="connsiteX52" fmla="*/ 448064 w 940004"/>
              <a:gd name="connsiteY52" fmla="*/ 73466 h 115046"/>
              <a:gd name="connsiteX53" fmla="*/ 471405 w 940004"/>
              <a:gd name="connsiteY53" fmla="*/ 97827 h 115046"/>
              <a:gd name="connsiteX54" fmla="*/ 490154 w 940004"/>
              <a:gd name="connsiteY54" fmla="*/ 89282 h 115046"/>
              <a:gd name="connsiteX55" fmla="*/ 502271 w 940004"/>
              <a:gd name="connsiteY55" fmla="*/ 101653 h 115046"/>
              <a:gd name="connsiteX56" fmla="*/ 471533 w 940004"/>
              <a:gd name="connsiteY56" fmla="*/ 115046 h 115046"/>
              <a:gd name="connsiteX57" fmla="*/ 429953 w 940004"/>
              <a:gd name="connsiteY57" fmla="*/ 73466 h 115046"/>
              <a:gd name="connsiteX58" fmla="*/ 471533 w 940004"/>
              <a:gd name="connsiteY58" fmla="*/ 31886 h 115046"/>
              <a:gd name="connsiteX59" fmla="*/ 376894 w 940004"/>
              <a:gd name="connsiteY59" fmla="*/ 31886 h 115046"/>
              <a:gd name="connsiteX60" fmla="*/ 418601 w 940004"/>
              <a:gd name="connsiteY60" fmla="*/ 73466 h 115046"/>
              <a:gd name="connsiteX61" fmla="*/ 376894 w 940004"/>
              <a:gd name="connsiteY61" fmla="*/ 115046 h 115046"/>
              <a:gd name="connsiteX62" fmla="*/ 335187 w 940004"/>
              <a:gd name="connsiteY62" fmla="*/ 73466 h 115046"/>
              <a:gd name="connsiteX63" fmla="*/ 376894 w 940004"/>
              <a:gd name="connsiteY63" fmla="*/ 31886 h 115046"/>
              <a:gd name="connsiteX64" fmla="*/ 288761 w 940004"/>
              <a:gd name="connsiteY64" fmla="*/ 14157 h 115046"/>
              <a:gd name="connsiteX65" fmla="*/ 306490 w 940004"/>
              <a:gd name="connsiteY65" fmla="*/ 14157 h 115046"/>
              <a:gd name="connsiteX66" fmla="*/ 306490 w 940004"/>
              <a:gd name="connsiteY66" fmla="*/ 33161 h 115046"/>
              <a:gd name="connsiteX67" fmla="*/ 326642 w 940004"/>
              <a:gd name="connsiteY67" fmla="*/ 33161 h 115046"/>
              <a:gd name="connsiteX68" fmla="*/ 326642 w 940004"/>
              <a:gd name="connsiteY68" fmla="*/ 48977 h 115046"/>
              <a:gd name="connsiteX69" fmla="*/ 306490 w 940004"/>
              <a:gd name="connsiteY69" fmla="*/ 48977 h 115046"/>
              <a:gd name="connsiteX70" fmla="*/ 306490 w 940004"/>
              <a:gd name="connsiteY70" fmla="*/ 85583 h 115046"/>
              <a:gd name="connsiteX71" fmla="*/ 317969 w 940004"/>
              <a:gd name="connsiteY71" fmla="*/ 97444 h 115046"/>
              <a:gd name="connsiteX72" fmla="*/ 326642 w 940004"/>
              <a:gd name="connsiteY72" fmla="*/ 97444 h 115046"/>
              <a:gd name="connsiteX73" fmla="*/ 326642 w 940004"/>
              <a:gd name="connsiteY73" fmla="*/ 113770 h 115046"/>
              <a:gd name="connsiteX74" fmla="*/ 313377 w 940004"/>
              <a:gd name="connsiteY74" fmla="*/ 113770 h 115046"/>
              <a:gd name="connsiteX75" fmla="*/ 288761 w 940004"/>
              <a:gd name="connsiteY75" fmla="*/ 89281 h 115046"/>
              <a:gd name="connsiteX76" fmla="*/ 288761 w 940004"/>
              <a:gd name="connsiteY76" fmla="*/ 48977 h 115046"/>
              <a:gd name="connsiteX77" fmla="*/ 275624 w 940004"/>
              <a:gd name="connsiteY77" fmla="*/ 48977 h 115046"/>
              <a:gd name="connsiteX78" fmla="*/ 275624 w 940004"/>
              <a:gd name="connsiteY78" fmla="*/ 33161 h 115046"/>
              <a:gd name="connsiteX79" fmla="*/ 288761 w 940004"/>
              <a:gd name="connsiteY79" fmla="*/ 33161 h 115046"/>
              <a:gd name="connsiteX80" fmla="*/ 0 w 940004"/>
              <a:gd name="connsiteY80" fmla="*/ 13902 h 115046"/>
              <a:gd name="connsiteX81" fmla="*/ 44641 w 940004"/>
              <a:gd name="connsiteY81" fmla="*/ 46809 h 115046"/>
              <a:gd name="connsiteX82" fmla="*/ 86858 w 940004"/>
              <a:gd name="connsiteY82" fmla="*/ 16453 h 115046"/>
              <a:gd name="connsiteX83" fmla="*/ 129075 w 940004"/>
              <a:gd name="connsiteY83" fmla="*/ 46809 h 115046"/>
              <a:gd name="connsiteX84" fmla="*/ 129203 w 940004"/>
              <a:gd name="connsiteY84" fmla="*/ 46809 h 115046"/>
              <a:gd name="connsiteX85" fmla="*/ 173843 w 940004"/>
              <a:gd name="connsiteY85" fmla="*/ 13902 h 115046"/>
              <a:gd name="connsiteX86" fmla="*/ 173843 w 940004"/>
              <a:gd name="connsiteY86" fmla="*/ 113770 h 115046"/>
              <a:gd name="connsiteX87" fmla="*/ 0 w 940004"/>
              <a:gd name="connsiteY87" fmla="*/ 113770 h 115046"/>
              <a:gd name="connsiteX88" fmla="*/ 783634 w 940004"/>
              <a:gd name="connsiteY88" fmla="*/ 1275 h 115046"/>
              <a:gd name="connsiteX89" fmla="*/ 801363 w 940004"/>
              <a:gd name="connsiteY89" fmla="*/ 1275 h 115046"/>
              <a:gd name="connsiteX90" fmla="*/ 801363 w 940004"/>
              <a:gd name="connsiteY90" fmla="*/ 113770 h 115046"/>
              <a:gd name="connsiteX91" fmla="*/ 783634 w 940004"/>
              <a:gd name="connsiteY91" fmla="*/ 113770 h 115046"/>
              <a:gd name="connsiteX92" fmla="*/ 598439 w 940004"/>
              <a:gd name="connsiteY92" fmla="*/ 1275 h 115046"/>
              <a:gd name="connsiteX93" fmla="*/ 616168 w 940004"/>
              <a:gd name="connsiteY93" fmla="*/ 1275 h 115046"/>
              <a:gd name="connsiteX94" fmla="*/ 616168 w 940004"/>
              <a:gd name="connsiteY94" fmla="*/ 40687 h 115046"/>
              <a:gd name="connsiteX95" fmla="*/ 638743 w 940004"/>
              <a:gd name="connsiteY95" fmla="*/ 31886 h 115046"/>
              <a:gd name="connsiteX96" fmla="*/ 671522 w 940004"/>
              <a:gd name="connsiteY96" fmla="*/ 66451 h 115046"/>
              <a:gd name="connsiteX97" fmla="*/ 671522 w 940004"/>
              <a:gd name="connsiteY97" fmla="*/ 113643 h 115046"/>
              <a:gd name="connsiteX98" fmla="*/ 653793 w 940004"/>
              <a:gd name="connsiteY98" fmla="*/ 113643 h 115046"/>
              <a:gd name="connsiteX99" fmla="*/ 653793 w 940004"/>
              <a:gd name="connsiteY99" fmla="*/ 66833 h 115046"/>
              <a:gd name="connsiteX100" fmla="*/ 635427 w 940004"/>
              <a:gd name="connsiteY100" fmla="*/ 48849 h 115046"/>
              <a:gd name="connsiteX101" fmla="*/ 616295 w 940004"/>
              <a:gd name="connsiteY101" fmla="*/ 63007 h 115046"/>
              <a:gd name="connsiteX102" fmla="*/ 616168 w 940004"/>
              <a:gd name="connsiteY102" fmla="*/ 63007 h 115046"/>
              <a:gd name="connsiteX103" fmla="*/ 616168 w 940004"/>
              <a:gd name="connsiteY103" fmla="*/ 113770 h 115046"/>
              <a:gd name="connsiteX104" fmla="*/ 598439 w 940004"/>
              <a:gd name="connsiteY104" fmla="*/ 113770 h 115046"/>
              <a:gd name="connsiteX105" fmla="*/ 515153 w 940004"/>
              <a:gd name="connsiteY105" fmla="*/ 1275 h 115046"/>
              <a:gd name="connsiteX106" fmla="*/ 532882 w 940004"/>
              <a:gd name="connsiteY106" fmla="*/ 1275 h 115046"/>
              <a:gd name="connsiteX107" fmla="*/ 532882 w 940004"/>
              <a:gd name="connsiteY107" fmla="*/ 69639 h 115046"/>
              <a:gd name="connsiteX108" fmla="*/ 565151 w 940004"/>
              <a:gd name="connsiteY108" fmla="*/ 33161 h 115046"/>
              <a:gd name="connsiteX109" fmla="*/ 586068 w 940004"/>
              <a:gd name="connsiteY109" fmla="*/ 33161 h 115046"/>
              <a:gd name="connsiteX110" fmla="*/ 552524 w 940004"/>
              <a:gd name="connsiteY110" fmla="*/ 71425 h 115046"/>
              <a:gd name="connsiteX111" fmla="*/ 590022 w 940004"/>
              <a:gd name="connsiteY111" fmla="*/ 113770 h 115046"/>
              <a:gd name="connsiteX112" fmla="*/ 568339 w 940004"/>
              <a:gd name="connsiteY112" fmla="*/ 113770 h 115046"/>
              <a:gd name="connsiteX113" fmla="*/ 532882 w 940004"/>
              <a:gd name="connsiteY113" fmla="*/ 73466 h 115046"/>
              <a:gd name="connsiteX114" fmla="*/ 532882 w 940004"/>
              <a:gd name="connsiteY114" fmla="*/ 113770 h 115046"/>
              <a:gd name="connsiteX115" fmla="*/ 515153 w 940004"/>
              <a:gd name="connsiteY115" fmla="*/ 113770 h 115046"/>
              <a:gd name="connsiteX116" fmla="*/ 238380 w 940004"/>
              <a:gd name="connsiteY116" fmla="*/ 0 h 115046"/>
              <a:gd name="connsiteX117" fmla="*/ 269884 w 940004"/>
              <a:gd name="connsiteY117" fmla="*/ 14285 h 115046"/>
              <a:gd name="connsiteX118" fmla="*/ 257257 w 940004"/>
              <a:gd name="connsiteY118" fmla="*/ 27422 h 115046"/>
              <a:gd name="connsiteX119" fmla="*/ 238253 w 940004"/>
              <a:gd name="connsiteY119" fmla="*/ 17474 h 115046"/>
              <a:gd name="connsiteX120" fmla="*/ 223330 w 940004"/>
              <a:gd name="connsiteY120" fmla="*/ 29718 h 115046"/>
              <a:gd name="connsiteX121" fmla="*/ 239656 w 940004"/>
              <a:gd name="connsiteY121" fmla="*/ 46937 h 115046"/>
              <a:gd name="connsiteX122" fmla="*/ 248329 w 940004"/>
              <a:gd name="connsiteY122" fmla="*/ 50891 h 115046"/>
              <a:gd name="connsiteX123" fmla="*/ 274093 w 940004"/>
              <a:gd name="connsiteY123" fmla="*/ 83032 h 115046"/>
              <a:gd name="connsiteX124" fmla="*/ 238253 w 940004"/>
              <a:gd name="connsiteY124" fmla="*/ 115046 h 115046"/>
              <a:gd name="connsiteX125" fmla="*/ 200372 w 940004"/>
              <a:gd name="connsiteY125" fmla="*/ 95914 h 115046"/>
              <a:gd name="connsiteX126" fmla="*/ 200627 w 940004"/>
              <a:gd name="connsiteY126" fmla="*/ 95914 h 115046"/>
              <a:gd name="connsiteX127" fmla="*/ 214529 w 940004"/>
              <a:gd name="connsiteY127" fmla="*/ 84180 h 115046"/>
              <a:gd name="connsiteX128" fmla="*/ 238253 w 940004"/>
              <a:gd name="connsiteY128" fmla="*/ 97700 h 115046"/>
              <a:gd name="connsiteX129" fmla="*/ 255471 w 940004"/>
              <a:gd name="connsiteY129" fmla="*/ 84690 h 115046"/>
              <a:gd name="connsiteX130" fmla="*/ 239146 w 940004"/>
              <a:gd name="connsiteY130" fmla="*/ 66451 h 115046"/>
              <a:gd name="connsiteX131" fmla="*/ 230345 w 940004"/>
              <a:gd name="connsiteY131" fmla="*/ 62625 h 115046"/>
              <a:gd name="connsiteX132" fmla="*/ 204964 w 940004"/>
              <a:gd name="connsiteY132" fmla="*/ 29846 h 115046"/>
              <a:gd name="connsiteX133" fmla="*/ 238380 w 940004"/>
              <a:gd name="connsiteY133" fmla="*/ 0 h 1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40004" h="115046">
                <a:moveTo>
                  <a:pt x="727643" y="48850"/>
                </a:moveTo>
                <a:cubicBezTo>
                  <a:pt x="713995" y="48850"/>
                  <a:pt x="704174" y="59436"/>
                  <a:pt x="704174" y="73466"/>
                </a:cubicBezTo>
                <a:cubicBezTo>
                  <a:pt x="704174" y="87496"/>
                  <a:pt x="713868" y="98082"/>
                  <a:pt x="727643" y="98082"/>
                </a:cubicBezTo>
                <a:cubicBezTo>
                  <a:pt x="741418" y="98082"/>
                  <a:pt x="751111" y="87496"/>
                  <a:pt x="751111" y="73466"/>
                </a:cubicBezTo>
                <a:cubicBezTo>
                  <a:pt x="751111" y="59436"/>
                  <a:pt x="741290" y="48850"/>
                  <a:pt x="727643" y="48850"/>
                </a:cubicBezTo>
                <a:close/>
                <a:moveTo>
                  <a:pt x="376894" y="48850"/>
                </a:moveTo>
                <a:cubicBezTo>
                  <a:pt x="363247" y="48850"/>
                  <a:pt x="353426" y="59436"/>
                  <a:pt x="353426" y="73466"/>
                </a:cubicBezTo>
                <a:cubicBezTo>
                  <a:pt x="353426" y="87496"/>
                  <a:pt x="363119" y="98082"/>
                  <a:pt x="376894" y="98082"/>
                </a:cubicBezTo>
                <a:cubicBezTo>
                  <a:pt x="390669" y="98082"/>
                  <a:pt x="400362" y="87496"/>
                  <a:pt x="400362" y="73466"/>
                </a:cubicBezTo>
                <a:cubicBezTo>
                  <a:pt x="400362" y="59436"/>
                  <a:pt x="390541" y="48850"/>
                  <a:pt x="376894" y="48850"/>
                </a:cubicBezTo>
                <a:close/>
                <a:moveTo>
                  <a:pt x="86986" y="38263"/>
                </a:moveTo>
                <a:lnTo>
                  <a:pt x="55099" y="61221"/>
                </a:lnTo>
                <a:lnTo>
                  <a:pt x="54972" y="61221"/>
                </a:lnTo>
                <a:lnTo>
                  <a:pt x="44513" y="68747"/>
                </a:lnTo>
                <a:lnTo>
                  <a:pt x="34182" y="61094"/>
                </a:lnTo>
                <a:lnTo>
                  <a:pt x="17729" y="48977"/>
                </a:lnTo>
                <a:lnTo>
                  <a:pt x="17729" y="96169"/>
                </a:lnTo>
                <a:lnTo>
                  <a:pt x="156115" y="96169"/>
                </a:lnTo>
                <a:lnTo>
                  <a:pt x="156115" y="48977"/>
                </a:lnTo>
                <a:lnTo>
                  <a:pt x="139661" y="61094"/>
                </a:lnTo>
                <a:lnTo>
                  <a:pt x="129330" y="68747"/>
                </a:lnTo>
                <a:lnTo>
                  <a:pt x="118872" y="61221"/>
                </a:lnTo>
                <a:close/>
                <a:moveTo>
                  <a:pt x="857227" y="31886"/>
                </a:moveTo>
                <a:cubicBezTo>
                  <a:pt x="868451" y="31886"/>
                  <a:pt x="877124" y="36350"/>
                  <a:pt x="882354" y="44258"/>
                </a:cubicBezTo>
                <a:cubicBezTo>
                  <a:pt x="889879" y="34309"/>
                  <a:pt x="901230" y="31886"/>
                  <a:pt x="908883" y="31886"/>
                </a:cubicBezTo>
                <a:cubicBezTo>
                  <a:pt x="928652" y="31886"/>
                  <a:pt x="940004" y="45788"/>
                  <a:pt x="940004" y="66578"/>
                </a:cubicBezTo>
                <a:lnTo>
                  <a:pt x="940004" y="113770"/>
                </a:lnTo>
                <a:lnTo>
                  <a:pt x="922275" y="113770"/>
                </a:lnTo>
                <a:lnTo>
                  <a:pt x="922275" y="66961"/>
                </a:lnTo>
                <a:cubicBezTo>
                  <a:pt x="922275" y="58288"/>
                  <a:pt x="917301" y="48977"/>
                  <a:pt x="905695" y="48977"/>
                </a:cubicBezTo>
                <a:cubicBezTo>
                  <a:pt x="897659" y="48977"/>
                  <a:pt x="891154" y="53824"/>
                  <a:pt x="888093" y="63007"/>
                </a:cubicBezTo>
                <a:cubicBezTo>
                  <a:pt x="888221" y="64283"/>
                  <a:pt x="888221" y="65430"/>
                  <a:pt x="888221" y="66706"/>
                </a:cubicBezTo>
                <a:lnTo>
                  <a:pt x="888221" y="113898"/>
                </a:lnTo>
                <a:lnTo>
                  <a:pt x="870492" y="113898"/>
                </a:lnTo>
                <a:lnTo>
                  <a:pt x="870492" y="67089"/>
                </a:lnTo>
                <a:cubicBezTo>
                  <a:pt x="870492" y="58415"/>
                  <a:pt x="865390" y="49105"/>
                  <a:pt x="853784" y="49105"/>
                </a:cubicBezTo>
                <a:cubicBezTo>
                  <a:pt x="845876" y="49105"/>
                  <a:pt x="839244" y="53951"/>
                  <a:pt x="836438" y="62752"/>
                </a:cubicBezTo>
                <a:lnTo>
                  <a:pt x="836438" y="113770"/>
                </a:lnTo>
                <a:lnTo>
                  <a:pt x="818709" y="113770"/>
                </a:lnTo>
                <a:lnTo>
                  <a:pt x="818709" y="33161"/>
                </a:lnTo>
                <a:lnTo>
                  <a:pt x="836438" y="33161"/>
                </a:lnTo>
                <a:lnTo>
                  <a:pt x="836438" y="40687"/>
                </a:lnTo>
                <a:cubicBezTo>
                  <a:pt x="841922" y="34437"/>
                  <a:pt x="849830" y="31886"/>
                  <a:pt x="857227" y="31886"/>
                </a:cubicBezTo>
                <a:close/>
                <a:moveTo>
                  <a:pt x="727515" y="31886"/>
                </a:moveTo>
                <a:cubicBezTo>
                  <a:pt x="751494" y="31886"/>
                  <a:pt x="769222" y="49997"/>
                  <a:pt x="769222" y="73466"/>
                </a:cubicBezTo>
                <a:cubicBezTo>
                  <a:pt x="769222" y="96934"/>
                  <a:pt x="751366" y="115046"/>
                  <a:pt x="727515" y="115046"/>
                </a:cubicBezTo>
                <a:cubicBezTo>
                  <a:pt x="703664" y="115046"/>
                  <a:pt x="685808" y="97062"/>
                  <a:pt x="685808" y="73466"/>
                </a:cubicBezTo>
                <a:cubicBezTo>
                  <a:pt x="685808" y="49997"/>
                  <a:pt x="703537" y="31886"/>
                  <a:pt x="727515" y="31886"/>
                </a:cubicBezTo>
                <a:close/>
                <a:moveTo>
                  <a:pt x="471533" y="31886"/>
                </a:moveTo>
                <a:cubicBezTo>
                  <a:pt x="484415" y="31886"/>
                  <a:pt x="494873" y="37243"/>
                  <a:pt x="502271" y="45278"/>
                </a:cubicBezTo>
                <a:lnTo>
                  <a:pt x="490154" y="57650"/>
                </a:lnTo>
                <a:cubicBezTo>
                  <a:pt x="485945" y="52803"/>
                  <a:pt x="479823" y="49105"/>
                  <a:pt x="471405" y="49105"/>
                </a:cubicBezTo>
                <a:cubicBezTo>
                  <a:pt x="457758" y="49105"/>
                  <a:pt x="448064" y="59436"/>
                  <a:pt x="448064" y="73466"/>
                </a:cubicBezTo>
                <a:cubicBezTo>
                  <a:pt x="448064" y="87496"/>
                  <a:pt x="457758" y="97827"/>
                  <a:pt x="471405" y="97827"/>
                </a:cubicBezTo>
                <a:cubicBezTo>
                  <a:pt x="479823" y="97827"/>
                  <a:pt x="485945" y="94128"/>
                  <a:pt x="490154" y="89282"/>
                </a:cubicBezTo>
                <a:lnTo>
                  <a:pt x="502271" y="101653"/>
                </a:lnTo>
                <a:cubicBezTo>
                  <a:pt x="494873" y="109689"/>
                  <a:pt x="484415" y="115046"/>
                  <a:pt x="471533" y="115046"/>
                </a:cubicBezTo>
                <a:cubicBezTo>
                  <a:pt x="447682" y="115046"/>
                  <a:pt x="429953" y="97062"/>
                  <a:pt x="429953" y="73466"/>
                </a:cubicBezTo>
                <a:cubicBezTo>
                  <a:pt x="429953" y="49997"/>
                  <a:pt x="447682" y="31886"/>
                  <a:pt x="471533" y="31886"/>
                </a:cubicBezTo>
                <a:close/>
                <a:moveTo>
                  <a:pt x="376894" y="31886"/>
                </a:moveTo>
                <a:cubicBezTo>
                  <a:pt x="400873" y="31886"/>
                  <a:pt x="418601" y="49997"/>
                  <a:pt x="418601" y="73466"/>
                </a:cubicBezTo>
                <a:cubicBezTo>
                  <a:pt x="418601" y="96934"/>
                  <a:pt x="400745" y="115046"/>
                  <a:pt x="376894" y="115046"/>
                </a:cubicBezTo>
                <a:cubicBezTo>
                  <a:pt x="353043" y="115046"/>
                  <a:pt x="335187" y="97062"/>
                  <a:pt x="335187" y="73466"/>
                </a:cubicBezTo>
                <a:cubicBezTo>
                  <a:pt x="335187" y="49997"/>
                  <a:pt x="352916" y="31886"/>
                  <a:pt x="376894" y="31886"/>
                </a:cubicBezTo>
                <a:close/>
                <a:moveTo>
                  <a:pt x="288761" y="14157"/>
                </a:moveTo>
                <a:lnTo>
                  <a:pt x="306490" y="14157"/>
                </a:lnTo>
                <a:lnTo>
                  <a:pt x="306490" y="33161"/>
                </a:lnTo>
                <a:lnTo>
                  <a:pt x="326642" y="33161"/>
                </a:lnTo>
                <a:lnTo>
                  <a:pt x="326642" y="48977"/>
                </a:lnTo>
                <a:lnTo>
                  <a:pt x="306490" y="48977"/>
                </a:lnTo>
                <a:lnTo>
                  <a:pt x="306490" y="85583"/>
                </a:lnTo>
                <a:cubicBezTo>
                  <a:pt x="306490" y="93745"/>
                  <a:pt x="308658" y="97444"/>
                  <a:pt x="317969" y="97444"/>
                </a:cubicBezTo>
                <a:lnTo>
                  <a:pt x="326642" y="97444"/>
                </a:lnTo>
                <a:lnTo>
                  <a:pt x="326642" y="113770"/>
                </a:lnTo>
                <a:lnTo>
                  <a:pt x="313377" y="113770"/>
                </a:lnTo>
                <a:cubicBezTo>
                  <a:pt x="297944" y="113770"/>
                  <a:pt x="288761" y="104587"/>
                  <a:pt x="288761" y="89281"/>
                </a:cubicBezTo>
                <a:lnTo>
                  <a:pt x="288761" y="48977"/>
                </a:lnTo>
                <a:lnTo>
                  <a:pt x="275624" y="48977"/>
                </a:lnTo>
                <a:lnTo>
                  <a:pt x="275624" y="33161"/>
                </a:lnTo>
                <a:lnTo>
                  <a:pt x="288761" y="33161"/>
                </a:lnTo>
                <a:close/>
                <a:moveTo>
                  <a:pt x="0" y="13902"/>
                </a:moveTo>
                <a:lnTo>
                  <a:pt x="44641" y="46809"/>
                </a:lnTo>
                <a:lnTo>
                  <a:pt x="86858" y="16453"/>
                </a:lnTo>
                <a:lnTo>
                  <a:pt x="129075" y="46809"/>
                </a:lnTo>
                <a:lnTo>
                  <a:pt x="129203" y="46809"/>
                </a:lnTo>
                <a:lnTo>
                  <a:pt x="173843" y="13902"/>
                </a:lnTo>
                <a:lnTo>
                  <a:pt x="173843" y="113770"/>
                </a:lnTo>
                <a:lnTo>
                  <a:pt x="0" y="113770"/>
                </a:lnTo>
                <a:close/>
                <a:moveTo>
                  <a:pt x="783634" y="1275"/>
                </a:moveTo>
                <a:lnTo>
                  <a:pt x="801363" y="1275"/>
                </a:lnTo>
                <a:lnTo>
                  <a:pt x="801363" y="113770"/>
                </a:lnTo>
                <a:lnTo>
                  <a:pt x="783634" y="113770"/>
                </a:lnTo>
                <a:close/>
                <a:moveTo>
                  <a:pt x="598439" y="1275"/>
                </a:moveTo>
                <a:lnTo>
                  <a:pt x="616168" y="1275"/>
                </a:lnTo>
                <a:lnTo>
                  <a:pt x="616168" y="40687"/>
                </a:lnTo>
                <a:cubicBezTo>
                  <a:pt x="621780" y="34564"/>
                  <a:pt x="630325" y="31886"/>
                  <a:pt x="638743" y="31886"/>
                </a:cubicBezTo>
                <a:cubicBezTo>
                  <a:pt x="658768" y="31886"/>
                  <a:pt x="671522" y="45788"/>
                  <a:pt x="671522" y="66451"/>
                </a:cubicBezTo>
                <a:lnTo>
                  <a:pt x="671522" y="113643"/>
                </a:lnTo>
                <a:lnTo>
                  <a:pt x="653793" y="113643"/>
                </a:lnTo>
                <a:lnTo>
                  <a:pt x="653793" y="66833"/>
                </a:lnTo>
                <a:cubicBezTo>
                  <a:pt x="653793" y="58160"/>
                  <a:pt x="647289" y="48849"/>
                  <a:pt x="635427" y="48849"/>
                </a:cubicBezTo>
                <a:cubicBezTo>
                  <a:pt x="626244" y="48849"/>
                  <a:pt x="619356" y="53696"/>
                  <a:pt x="616295" y="63007"/>
                </a:cubicBezTo>
                <a:lnTo>
                  <a:pt x="616168" y="63007"/>
                </a:lnTo>
                <a:lnTo>
                  <a:pt x="616168" y="113770"/>
                </a:lnTo>
                <a:lnTo>
                  <a:pt x="598439" y="113770"/>
                </a:lnTo>
                <a:close/>
                <a:moveTo>
                  <a:pt x="515153" y="1275"/>
                </a:moveTo>
                <a:lnTo>
                  <a:pt x="532882" y="1275"/>
                </a:lnTo>
                <a:lnTo>
                  <a:pt x="532882" y="69639"/>
                </a:lnTo>
                <a:lnTo>
                  <a:pt x="565151" y="33161"/>
                </a:lnTo>
                <a:lnTo>
                  <a:pt x="586068" y="33161"/>
                </a:lnTo>
                <a:lnTo>
                  <a:pt x="552524" y="71425"/>
                </a:lnTo>
                <a:lnTo>
                  <a:pt x="590022" y="113770"/>
                </a:lnTo>
                <a:lnTo>
                  <a:pt x="568339" y="113770"/>
                </a:lnTo>
                <a:lnTo>
                  <a:pt x="532882" y="73466"/>
                </a:lnTo>
                <a:lnTo>
                  <a:pt x="532882" y="113770"/>
                </a:lnTo>
                <a:lnTo>
                  <a:pt x="515153" y="113770"/>
                </a:lnTo>
                <a:close/>
                <a:moveTo>
                  <a:pt x="238380" y="0"/>
                </a:moveTo>
                <a:cubicBezTo>
                  <a:pt x="251390" y="0"/>
                  <a:pt x="261721" y="4464"/>
                  <a:pt x="269884" y="14285"/>
                </a:cubicBezTo>
                <a:lnTo>
                  <a:pt x="257257" y="27422"/>
                </a:lnTo>
                <a:cubicBezTo>
                  <a:pt x="251390" y="20407"/>
                  <a:pt x="246288" y="17474"/>
                  <a:pt x="238253" y="17474"/>
                </a:cubicBezTo>
                <a:cubicBezTo>
                  <a:pt x="230600" y="17474"/>
                  <a:pt x="223330" y="21938"/>
                  <a:pt x="223330" y="29718"/>
                </a:cubicBezTo>
                <a:cubicBezTo>
                  <a:pt x="223330" y="36988"/>
                  <a:pt x="228432" y="42218"/>
                  <a:pt x="239656" y="46937"/>
                </a:cubicBezTo>
                <a:lnTo>
                  <a:pt x="248329" y="50891"/>
                </a:lnTo>
                <a:cubicBezTo>
                  <a:pt x="263634" y="57523"/>
                  <a:pt x="274093" y="67344"/>
                  <a:pt x="274093" y="83032"/>
                </a:cubicBezTo>
                <a:cubicBezTo>
                  <a:pt x="274093" y="102036"/>
                  <a:pt x="259935" y="115046"/>
                  <a:pt x="238253" y="115046"/>
                </a:cubicBezTo>
                <a:cubicBezTo>
                  <a:pt x="221289" y="115046"/>
                  <a:pt x="207515" y="107393"/>
                  <a:pt x="200372" y="95914"/>
                </a:cubicBezTo>
                <a:lnTo>
                  <a:pt x="200627" y="95914"/>
                </a:lnTo>
                <a:lnTo>
                  <a:pt x="214529" y="84180"/>
                </a:lnTo>
                <a:cubicBezTo>
                  <a:pt x="219759" y="91323"/>
                  <a:pt x="228432" y="97700"/>
                  <a:pt x="238253" y="97700"/>
                </a:cubicBezTo>
                <a:cubicBezTo>
                  <a:pt x="249222" y="97700"/>
                  <a:pt x="255471" y="92853"/>
                  <a:pt x="255471" y="84690"/>
                </a:cubicBezTo>
                <a:cubicBezTo>
                  <a:pt x="255471" y="76527"/>
                  <a:pt x="250242" y="71426"/>
                  <a:pt x="239146" y="66451"/>
                </a:cubicBezTo>
                <a:lnTo>
                  <a:pt x="230345" y="62625"/>
                </a:lnTo>
                <a:cubicBezTo>
                  <a:pt x="213382" y="55227"/>
                  <a:pt x="204964" y="44386"/>
                  <a:pt x="204964" y="29846"/>
                </a:cubicBezTo>
                <a:cubicBezTo>
                  <a:pt x="204964" y="11734"/>
                  <a:pt x="221289" y="0"/>
                  <a:pt x="238380" y="0"/>
                </a:cubicBezTo>
                <a:close/>
              </a:path>
            </a:pathLst>
          </a:custGeom>
          <a:solidFill>
            <a:srgbClr val="1D1D1B"/>
          </a:solidFill>
          <a:ln w="12743" cap="flat">
            <a:noFill/>
            <a:prstDash val="solid"/>
            <a:miter/>
          </a:ln>
        </p:spPr>
        <p:txBody>
          <a:bodyPr rtlCol="0" anchor="ctr"/>
          <a:lstStyle/>
          <a:p>
            <a:endParaRPr lang="sv-SE" dirty="0"/>
          </a:p>
        </p:txBody>
      </p:sp>
      <p:sp>
        <p:nvSpPr>
          <p:cNvPr id="11" name="Rubrik 10">
            <a:extLst>
              <a:ext uri="{FF2B5EF4-FFF2-40B4-BE49-F238E27FC236}">
                <a16:creationId xmlns:a16="http://schemas.microsoft.com/office/drawing/2014/main" id="{510AF8B0-38AE-ABCC-3813-FDD8AED5A8A9}"/>
              </a:ext>
            </a:extLst>
          </p:cNvPr>
          <p:cNvSpPr>
            <a:spLocks noGrp="1"/>
          </p:cNvSpPr>
          <p:nvPr>
            <p:ph type="title" hasCustomPrompt="1"/>
          </p:nvPr>
        </p:nvSpPr>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727DD87C-3629-D0A8-E114-132E71A44C6B}"/>
              </a:ext>
            </a:extLst>
          </p:cNvPr>
          <p:cNvSpPr>
            <a:spLocks noGrp="1"/>
          </p:cNvSpPr>
          <p:nvPr>
            <p:ph sz="quarter" idx="13" hasCustomPrompt="1"/>
          </p:nvPr>
        </p:nvSpPr>
        <p:spPr>
          <a:xfrm>
            <a:off x="550863" y="1520825"/>
            <a:ext cx="5400675" cy="4787899"/>
          </a:xfrm>
        </p:spPr>
        <p:txBody>
          <a:bodyPr/>
          <a:lstStyle>
            <a:lvl1pPr marL="0" indent="0">
              <a:buNone/>
              <a:defRPr/>
            </a:lvl1pPr>
          </a:lstStyle>
          <a:p>
            <a:pPr marL="177800" marR="0" lvl="0" indent="-177800" algn="l" defTabSz="914400" rtl="0" eaLnBrk="1" fontAlgn="auto" latinLnBrk="0" hangingPunct="1">
              <a:lnSpc>
                <a:spcPct val="105000"/>
              </a:lnSpc>
              <a:spcBef>
                <a:spcPts val="1400"/>
              </a:spcBef>
              <a:spcAft>
                <a:spcPts val="0"/>
              </a:spcAft>
              <a:buClr>
                <a:schemeClr val="hlink"/>
              </a:buClr>
              <a:buSzTx/>
              <a:buFont typeface="Symbol" panose="05050102010706020507" pitchFamily="18" charset="2"/>
              <a:buChar char=""/>
              <a:tabLst/>
              <a:defRPr/>
            </a:pPr>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F960F339-E744-666A-F5A1-61EC192761B5}"/>
              </a:ext>
            </a:extLst>
          </p:cNvPr>
          <p:cNvSpPr>
            <a:spLocks noGrp="1"/>
          </p:cNvSpPr>
          <p:nvPr>
            <p:ph sz="quarter" idx="14" hasCustomPrompt="1"/>
          </p:nvPr>
        </p:nvSpPr>
        <p:spPr>
          <a:xfrm>
            <a:off x="6240464" y="1520825"/>
            <a:ext cx="5400675" cy="4787899"/>
          </a:xfrm>
        </p:spPr>
        <p:txBody>
          <a:bodyPr/>
          <a:lstStyle/>
          <a:p>
            <a:pPr marL="177800" marR="0" lvl="0" indent="-177800" algn="l" defTabSz="914400" rtl="0" eaLnBrk="1" fontAlgn="auto" latinLnBrk="0" hangingPunct="1">
              <a:lnSpc>
                <a:spcPct val="105000"/>
              </a:lnSpc>
              <a:spcBef>
                <a:spcPts val="1400"/>
              </a:spcBef>
              <a:spcAft>
                <a:spcPts val="0"/>
              </a:spcAft>
              <a:buClr>
                <a:schemeClr val="hlink"/>
              </a:buClr>
              <a:buSzTx/>
              <a:buFont typeface="Symbol" panose="05050102010706020507" pitchFamily="18" charset="2"/>
              <a:buChar char=""/>
              <a:tabLst/>
              <a:defRPr/>
            </a:pPr>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817583825"/>
      </p:ext>
    </p:extLst>
  </p:cSld>
  <p:clrMapOvr>
    <a:masterClrMapping/>
  </p:clrMapOvr>
  <p:hf sldNum="0" hdr="0" ftr="0" dt="0"/>
  <p:extLst>
    <p:ext uri="{DCECCB84-F9BA-43D5-87BE-67443E8EF086}">
      <p15:sldGuideLst xmlns:p15="http://schemas.microsoft.com/office/powerpoint/2012/main">
        <p15:guide id="1" pos="3840">
          <p15:clr>
            <a:srgbClr val="FBAE40"/>
          </p15:clr>
        </p15:guide>
        <p15:guide id="2" pos="3749">
          <p15:clr>
            <a:srgbClr val="FBAE40"/>
          </p15:clr>
        </p15:guide>
        <p15:guide id="3" pos="3931">
          <p15:clr>
            <a:srgbClr val="FBAE40"/>
          </p15:clr>
        </p15:guide>
        <p15:guide id="4" pos="733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ndast rubrik (vit)">
    <p:spTree>
      <p:nvGrpSpPr>
        <p:cNvPr id="1" name=""/>
        <p:cNvGrpSpPr/>
        <p:nvPr/>
      </p:nvGrpSpPr>
      <p:grpSpPr>
        <a:xfrm>
          <a:off x="0" y="0"/>
          <a:ext cx="0" cy="0"/>
          <a:chOff x="0" y="0"/>
          <a:chExt cx="0" cy="0"/>
        </a:xfrm>
      </p:grpSpPr>
      <p:sp>
        <p:nvSpPr>
          <p:cNvPr id="7" name="HögerRuta">
            <a:extLst>
              <a:ext uri="{FF2B5EF4-FFF2-40B4-BE49-F238E27FC236}">
                <a16:creationId xmlns:a16="http://schemas.microsoft.com/office/drawing/2014/main" id="{1BBB869D-ACEB-074A-1913-BDDE513A721A}"/>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 name="Platshållare för sidfot 3">
            <a:extLst>
              <a:ext uri="{FF2B5EF4-FFF2-40B4-BE49-F238E27FC236}">
                <a16:creationId xmlns:a16="http://schemas.microsoft.com/office/drawing/2014/main" id="{A4E9EDE1-FA9A-FD37-1954-AB1DAC400269}"/>
              </a:ext>
            </a:extLst>
          </p:cNvPr>
          <p:cNvSpPr>
            <a:spLocks noGrp="1"/>
          </p:cNvSpPr>
          <p:nvPr>
            <p:ph type="ftr" sz="quarter" idx="11"/>
          </p:nvPr>
        </p:nvSpPr>
        <p:spPr/>
        <p:txBody>
          <a:bodyPr/>
          <a:lstStyle/>
          <a:p>
            <a:endParaRPr lang="sv-SE" dirty="0"/>
          </a:p>
        </p:txBody>
      </p:sp>
      <p:sp>
        <p:nvSpPr>
          <p:cNvPr id="5" name="Platshållare för bildnummer 4">
            <a:extLst>
              <a:ext uri="{FF2B5EF4-FFF2-40B4-BE49-F238E27FC236}">
                <a16:creationId xmlns:a16="http://schemas.microsoft.com/office/drawing/2014/main" id="{97DE2021-2962-586D-DC09-5B945ABCFEDF}"/>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6" name="VänsterRuta">
            <a:extLst>
              <a:ext uri="{FF2B5EF4-FFF2-40B4-BE49-F238E27FC236}">
                <a16:creationId xmlns:a16="http://schemas.microsoft.com/office/drawing/2014/main" id="{AAB116A6-4F31-47D4-75BF-6DAE20ED6890}"/>
              </a:ext>
            </a:extLst>
          </p:cNvPr>
          <p:cNvSpPr/>
          <p:nvPr userDrawn="1"/>
        </p:nvSpPr>
        <p:spPr>
          <a:xfrm>
            <a:off x="0"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8" name="Frihandsfigur: Form 7">
            <a:extLst>
              <a:ext uri="{FF2B5EF4-FFF2-40B4-BE49-F238E27FC236}">
                <a16:creationId xmlns:a16="http://schemas.microsoft.com/office/drawing/2014/main" id="{4EB553E9-B2FE-EA21-4846-B2D79647F0B6}"/>
              </a:ext>
            </a:extLst>
          </p:cNvPr>
          <p:cNvSpPr/>
          <p:nvPr userDrawn="1"/>
        </p:nvSpPr>
        <p:spPr>
          <a:xfrm>
            <a:off x="11108467" y="6593984"/>
            <a:ext cx="940004" cy="115046"/>
          </a:xfrm>
          <a:custGeom>
            <a:avLst/>
            <a:gdLst>
              <a:gd name="connsiteX0" fmla="*/ 727643 w 940004"/>
              <a:gd name="connsiteY0" fmla="*/ 48850 h 115046"/>
              <a:gd name="connsiteX1" fmla="*/ 704174 w 940004"/>
              <a:gd name="connsiteY1" fmla="*/ 73466 h 115046"/>
              <a:gd name="connsiteX2" fmla="*/ 727643 w 940004"/>
              <a:gd name="connsiteY2" fmla="*/ 98082 h 115046"/>
              <a:gd name="connsiteX3" fmla="*/ 751111 w 940004"/>
              <a:gd name="connsiteY3" fmla="*/ 73466 h 115046"/>
              <a:gd name="connsiteX4" fmla="*/ 727643 w 940004"/>
              <a:gd name="connsiteY4" fmla="*/ 48850 h 115046"/>
              <a:gd name="connsiteX5" fmla="*/ 376894 w 940004"/>
              <a:gd name="connsiteY5" fmla="*/ 48850 h 115046"/>
              <a:gd name="connsiteX6" fmla="*/ 353426 w 940004"/>
              <a:gd name="connsiteY6" fmla="*/ 73466 h 115046"/>
              <a:gd name="connsiteX7" fmla="*/ 376894 w 940004"/>
              <a:gd name="connsiteY7" fmla="*/ 98082 h 115046"/>
              <a:gd name="connsiteX8" fmla="*/ 400362 w 940004"/>
              <a:gd name="connsiteY8" fmla="*/ 73466 h 115046"/>
              <a:gd name="connsiteX9" fmla="*/ 376894 w 940004"/>
              <a:gd name="connsiteY9" fmla="*/ 48850 h 115046"/>
              <a:gd name="connsiteX10" fmla="*/ 86986 w 940004"/>
              <a:gd name="connsiteY10" fmla="*/ 38263 h 115046"/>
              <a:gd name="connsiteX11" fmla="*/ 55099 w 940004"/>
              <a:gd name="connsiteY11" fmla="*/ 61221 h 115046"/>
              <a:gd name="connsiteX12" fmla="*/ 54972 w 940004"/>
              <a:gd name="connsiteY12" fmla="*/ 61221 h 115046"/>
              <a:gd name="connsiteX13" fmla="*/ 44513 w 940004"/>
              <a:gd name="connsiteY13" fmla="*/ 68747 h 115046"/>
              <a:gd name="connsiteX14" fmla="*/ 34182 w 940004"/>
              <a:gd name="connsiteY14" fmla="*/ 61094 h 115046"/>
              <a:gd name="connsiteX15" fmla="*/ 17729 w 940004"/>
              <a:gd name="connsiteY15" fmla="*/ 48977 h 115046"/>
              <a:gd name="connsiteX16" fmla="*/ 17729 w 940004"/>
              <a:gd name="connsiteY16" fmla="*/ 96169 h 115046"/>
              <a:gd name="connsiteX17" fmla="*/ 156115 w 940004"/>
              <a:gd name="connsiteY17" fmla="*/ 96169 h 115046"/>
              <a:gd name="connsiteX18" fmla="*/ 156115 w 940004"/>
              <a:gd name="connsiteY18" fmla="*/ 48977 h 115046"/>
              <a:gd name="connsiteX19" fmla="*/ 139661 w 940004"/>
              <a:gd name="connsiteY19" fmla="*/ 61094 h 115046"/>
              <a:gd name="connsiteX20" fmla="*/ 129330 w 940004"/>
              <a:gd name="connsiteY20" fmla="*/ 68747 h 115046"/>
              <a:gd name="connsiteX21" fmla="*/ 118872 w 940004"/>
              <a:gd name="connsiteY21" fmla="*/ 61221 h 115046"/>
              <a:gd name="connsiteX22" fmla="*/ 857227 w 940004"/>
              <a:gd name="connsiteY22" fmla="*/ 31886 h 115046"/>
              <a:gd name="connsiteX23" fmla="*/ 882354 w 940004"/>
              <a:gd name="connsiteY23" fmla="*/ 44258 h 115046"/>
              <a:gd name="connsiteX24" fmla="*/ 908883 w 940004"/>
              <a:gd name="connsiteY24" fmla="*/ 31886 h 115046"/>
              <a:gd name="connsiteX25" fmla="*/ 940004 w 940004"/>
              <a:gd name="connsiteY25" fmla="*/ 66578 h 115046"/>
              <a:gd name="connsiteX26" fmla="*/ 940004 w 940004"/>
              <a:gd name="connsiteY26" fmla="*/ 113770 h 115046"/>
              <a:gd name="connsiteX27" fmla="*/ 922275 w 940004"/>
              <a:gd name="connsiteY27" fmla="*/ 113770 h 115046"/>
              <a:gd name="connsiteX28" fmla="*/ 922275 w 940004"/>
              <a:gd name="connsiteY28" fmla="*/ 66961 h 115046"/>
              <a:gd name="connsiteX29" fmla="*/ 905695 w 940004"/>
              <a:gd name="connsiteY29" fmla="*/ 48977 h 115046"/>
              <a:gd name="connsiteX30" fmla="*/ 888093 w 940004"/>
              <a:gd name="connsiteY30" fmla="*/ 63007 h 115046"/>
              <a:gd name="connsiteX31" fmla="*/ 888221 w 940004"/>
              <a:gd name="connsiteY31" fmla="*/ 66706 h 115046"/>
              <a:gd name="connsiteX32" fmla="*/ 888221 w 940004"/>
              <a:gd name="connsiteY32" fmla="*/ 113898 h 115046"/>
              <a:gd name="connsiteX33" fmla="*/ 870492 w 940004"/>
              <a:gd name="connsiteY33" fmla="*/ 113898 h 115046"/>
              <a:gd name="connsiteX34" fmla="*/ 870492 w 940004"/>
              <a:gd name="connsiteY34" fmla="*/ 67089 h 115046"/>
              <a:gd name="connsiteX35" fmla="*/ 853784 w 940004"/>
              <a:gd name="connsiteY35" fmla="*/ 49105 h 115046"/>
              <a:gd name="connsiteX36" fmla="*/ 836438 w 940004"/>
              <a:gd name="connsiteY36" fmla="*/ 62752 h 115046"/>
              <a:gd name="connsiteX37" fmla="*/ 836438 w 940004"/>
              <a:gd name="connsiteY37" fmla="*/ 113770 h 115046"/>
              <a:gd name="connsiteX38" fmla="*/ 818709 w 940004"/>
              <a:gd name="connsiteY38" fmla="*/ 113770 h 115046"/>
              <a:gd name="connsiteX39" fmla="*/ 818709 w 940004"/>
              <a:gd name="connsiteY39" fmla="*/ 33161 h 115046"/>
              <a:gd name="connsiteX40" fmla="*/ 836438 w 940004"/>
              <a:gd name="connsiteY40" fmla="*/ 33161 h 115046"/>
              <a:gd name="connsiteX41" fmla="*/ 836438 w 940004"/>
              <a:gd name="connsiteY41" fmla="*/ 40687 h 115046"/>
              <a:gd name="connsiteX42" fmla="*/ 857227 w 940004"/>
              <a:gd name="connsiteY42" fmla="*/ 31886 h 115046"/>
              <a:gd name="connsiteX43" fmla="*/ 727515 w 940004"/>
              <a:gd name="connsiteY43" fmla="*/ 31886 h 115046"/>
              <a:gd name="connsiteX44" fmla="*/ 769222 w 940004"/>
              <a:gd name="connsiteY44" fmla="*/ 73466 h 115046"/>
              <a:gd name="connsiteX45" fmla="*/ 727515 w 940004"/>
              <a:gd name="connsiteY45" fmla="*/ 115046 h 115046"/>
              <a:gd name="connsiteX46" fmla="*/ 685808 w 940004"/>
              <a:gd name="connsiteY46" fmla="*/ 73466 h 115046"/>
              <a:gd name="connsiteX47" fmla="*/ 727515 w 940004"/>
              <a:gd name="connsiteY47" fmla="*/ 31886 h 115046"/>
              <a:gd name="connsiteX48" fmla="*/ 471533 w 940004"/>
              <a:gd name="connsiteY48" fmla="*/ 31886 h 115046"/>
              <a:gd name="connsiteX49" fmla="*/ 502271 w 940004"/>
              <a:gd name="connsiteY49" fmla="*/ 45278 h 115046"/>
              <a:gd name="connsiteX50" fmla="*/ 490154 w 940004"/>
              <a:gd name="connsiteY50" fmla="*/ 57650 h 115046"/>
              <a:gd name="connsiteX51" fmla="*/ 471405 w 940004"/>
              <a:gd name="connsiteY51" fmla="*/ 49105 h 115046"/>
              <a:gd name="connsiteX52" fmla="*/ 448064 w 940004"/>
              <a:gd name="connsiteY52" fmla="*/ 73466 h 115046"/>
              <a:gd name="connsiteX53" fmla="*/ 471405 w 940004"/>
              <a:gd name="connsiteY53" fmla="*/ 97827 h 115046"/>
              <a:gd name="connsiteX54" fmla="*/ 490154 w 940004"/>
              <a:gd name="connsiteY54" fmla="*/ 89282 h 115046"/>
              <a:gd name="connsiteX55" fmla="*/ 502271 w 940004"/>
              <a:gd name="connsiteY55" fmla="*/ 101653 h 115046"/>
              <a:gd name="connsiteX56" fmla="*/ 471533 w 940004"/>
              <a:gd name="connsiteY56" fmla="*/ 115046 h 115046"/>
              <a:gd name="connsiteX57" fmla="*/ 429953 w 940004"/>
              <a:gd name="connsiteY57" fmla="*/ 73466 h 115046"/>
              <a:gd name="connsiteX58" fmla="*/ 471533 w 940004"/>
              <a:gd name="connsiteY58" fmla="*/ 31886 h 115046"/>
              <a:gd name="connsiteX59" fmla="*/ 376894 w 940004"/>
              <a:gd name="connsiteY59" fmla="*/ 31886 h 115046"/>
              <a:gd name="connsiteX60" fmla="*/ 418601 w 940004"/>
              <a:gd name="connsiteY60" fmla="*/ 73466 h 115046"/>
              <a:gd name="connsiteX61" fmla="*/ 376894 w 940004"/>
              <a:gd name="connsiteY61" fmla="*/ 115046 h 115046"/>
              <a:gd name="connsiteX62" fmla="*/ 335187 w 940004"/>
              <a:gd name="connsiteY62" fmla="*/ 73466 h 115046"/>
              <a:gd name="connsiteX63" fmla="*/ 376894 w 940004"/>
              <a:gd name="connsiteY63" fmla="*/ 31886 h 115046"/>
              <a:gd name="connsiteX64" fmla="*/ 288761 w 940004"/>
              <a:gd name="connsiteY64" fmla="*/ 14157 h 115046"/>
              <a:gd name="connsiteX65" fmla="*/ 306490 w 940004"/>
              <a:gd name="connsiteY65" fmla="*/ 14157 h 115046"/>
              <a:gd name="connsiteX66" fmla="*/ 306490 w 940004"/>
              <a:gd name="connsiteY66" fmla="*/ 33161 h 115046"/>
              <a:gd name="connsiteX67" fmla="*/ 326642 w 940004"/>
              <a:gd name="connsiteY67" fmla="*/ 33161 h 115046"/>
              <a:gd name="connsiteX68" fmla="*/ 326642 w 940004"/>
              <a:gd name="connsiteY68" fmla="*/ 48977 h 115046"/>
              <a:gd name="connsiteX69" fmla="*/ 306490 w 940004"/>
              <a:gd name="connsiteY69" fmla="*/ 48977 h 115046"/>
              <a:gd name="connsiteX70" fmla="*/ 306490 w 940004"/>
              <a:gd name="connsiteY70" fmla="*/ 85583 h 115046"/>
              <a:gd name="connsiteX71" fmla="*/ 317969 w 940004"/>
              <a:gd name="connsiteY71" fmla="*/ 97444 h 115046"/>
              <a:gd name="connsiteX72" fmla="*/ 326642 w 940004"/>
              <a:gd name="connsiteY72" fmla="*/ 97444 h 115046"/>
              <a:gd name="connsiteX73" fmla="*/ 326642 w 940004"/>
              <a:gd name="connsiteY73" fmla="*/ 113770 h 115046"/>
              <a:gd name="connsiteX74" fmla="*/ 313377 w 940004"/>
              <a:gd name="connsiteY74" fmla="*/ 113770 h 115046"/>
              <a:gd name="connsiteX75" fmla="*/ 288761 w 940004"/>
              <a:gd name="connsiteY75" fmla="*/ 89281 h 115046"/>
              <a:gd name="connsiteX76" fmla="*/ 288761 w 940004"/>
              <a:gd name="connsiteY76" fmla="*/ 48977 h 115046"/>
              <a:gd name="connsiteX77" fmla="*/ 275624 w 940004"/>
              <a:gd name="connsiteY77" fmla="*/ 48977 h 115046"/>
              <a:gd name="connsiteX78" fmla="*/ 275624 w 940004"/>
              <a:gd name="connsiteY78" fmla="*/ 33161 h 115046"/>
              <a:gd name="connsiteX79" fmla="*/ 288761 w 940004"/>
              <a:gd name="connsiteY79" fmla="*/ 33161 h 115046"/>
              <a:gd name="connsiteX80" fmla="*/ 0 w 940004"/>
              <a:gd name="connsiteY80" fmla="*/ 13902 h 115046"/>
              <a:gd name="connsiteX81" fmla="*/ 44641 w 940004"/>
              <a:gd name="connsiteY81" fmla="*/ 46809 h 115046"/>
              <a:gd name="connsiteX82" fmla="*/ 86858 w 940004"/>
              <a:gd name="connsiteY82" fmla="*/ 16453 h 115046"/>
              <a:gd name="connsiteX83" fmla="*/ 129075 w 940004"/>
              <a:gd name="connsiteY83" fmla="*/ 46809 h 115046"/>
              <a:gd name="connsiteX84" fmla="*/ 129203 w 940004"/>
              <a:gd name="connsiteY84" fmla="*/ 46809 h 115046"/>
              <a:gd name="connsiteX85" fmla="*/ 173843 w 940004"/>
              <a:gd name="connsiteY85" fmla="*/ 13902 h 115046"/>
              <a:gd name="connsiteX86" fmla="*/ 173843 w 940004"/>
              <a:gd name="connsiteY86" fmla="*/ 113770 h 115046"/>
              <a:gd name="connsiteX87" fmla="*/ 0 w 940004"/>
              <a:gd name="connsiteY87" fmla="*/ 113770 h 115046"/>
              <a:gd name="connsiteX88" fmla="*/ 783634 w 940004"/>
              <a:gd name="connsiteY88" fmla="*/ 1275 h 115046"/>
              <a:gd name="connsiteX89" fmla="*/ 801363 w 940004"/>
              <a:gd name="connsiteY89" fmla="*/ 1275 h 115046"/>
              <a:gd name="connsiteX90" fmla="*/ 801363 w 940004"/>
              <a:gd name="connsiteY90" fmla="*/ 113770 h 115046"/>
              <a:gd name="connsiteX91" fmla="*/ 783634 w 940004"/>
              <a:gd name="connsiteY91" fmla="*/ 113770 h 115046"/>
              <a:gd name="connsiteX92" fmla="*/ 598439 w 940004"/>
              <a:gd name="connsiteY92" fmla="*/ 1275 h 115046"/>
              <a:gd name="connsiteX93" fmla="*/ 616168 w 940004"/>
              <a:gd name="connsiteY93" fmla="*/ 1275 h 115046"/>
              <a:gd name="connsiteX94" fmla="*/ 616168 w 940004"/>
              <a:gd name="connsiteY94" fmla="*/ 40687 h 115046"/>
              <a:gd name="connsiteX95" fmla="*/ 638743 w 940004"/>
              <a:gd name="connsiteY95" fmla="*/ 31886 h 115046"/>
              <a:gd name="connsiteX96" fmla="*/ 671522 w 940004"/>
              <a:gd name="connsiteY96" fmla="*/ 66451 h 115046"/>
              <a:gd name="connsiteX97" fmla="*/ 671522 w 940004"/>
              <a:gd name="connsiteY97" fmla="*/ 113643 h 115046"/>
              <a:gd name="connsiteX98" fmla="*/ 653793 w 940004"/>
              <a:gd name="connsiteY98" fmla="*/ 113643 h 115046"/>
              <a:gd name="connsiteX99" fmla="*/ 653793 w 940004"/>
              <a:gd name="connsiteY99" fmla="*/ 66833 h 115046"/>
              <a:gd name="connsiteX100" fmla="*/ 635427 w 940004"/>
              <a:gd name="connsiteY100" fmla="*/ 48849 h 115046"/>
              <a:gd name="connsiteX101" fmla="*/ 616295 w 940004"/>
              <a:gd name="connsiteY101" fmla="*/ 63007 h 115046"/>
              <a:gd name="connsiteX102" fmla="*/ 616168 w 940004"/>
              <a:gd name="connsiteY102" fmla="*/ 63007 h 115046"/>
              <a:gd name="connsiteX103" fmla="*/ 616168 w 940004"/>
              <a:gd name="connsiteY103" fmla="*/ 113770 h 115046"/>
              <a:gd name="connsiteX104" fmla="*/ 598439 w 940004"/>
              <a:gd name="connsiteY104" fmla="*/ 113770 h 115046"/>
              <a:gd name="connsiteX105" fmla="*/ 515153 w 940004"/>
              <a:gd name="connsiteY105" fmla="*/ 1275 h 115046"/>
              <a:gd name="connsiteX106" fmla="*/ 532882 w 940004"/>
              <a:gd name="connsiteY106" fmla="*/ 1275 h 115046"/>
              <a:gd name="connsiteX107" fmla="*/ 532882 w 940004"/>
              <a:gd name="connsiteY107" fmla="*/ 69639 h 115046"/>
              <a:gd name="connsiteX108" fmla="*/ 565151 w 940004"/>
              <a:gd name="connsiteY108" fmla="*/ 33161 h 115046"/>
              <a:gd name="connsiteX109" fmla="*/ 586068 w 940004"/>
              <a:gd name="connsiteY109" fmla="*/ 33161 h 115046"/>
              <a:gd name="connsiteX110" fmla="*/ 552524 w 940004"/>
              <a:gd name="connsiteY110" fmla="*/ 71425 h 115046"/>
              <a:gd name="connsiteX111" fmla="*/ 590022 w 940004"/>
              <a:gd name="connsiteY111" fmla="*/ 113770 h 115046"/>
              <a:gd name="connsiteX112" fmla="*/ 568339 w 940004"/>
              <a:gd name="connsiteY112" fmla="*/ 113770 h 115046"/>
              <a:gd name="connsiteX113" fmla="*/ 532882 w 940004"/>
              <a:gd name="connsiteY113" fmla="*/ 73466 h 115046"/>
              <a:gd name="connsiteX114" fmla="*/ 532882 w 940004"/>
              <a:gd name="connsiteY114" fmla="*/ 113770 h 115046"/>
              <a:gd name="connsiteX115" fmla="*/ 515153 w 940004"/>
              <a:gd name="connsiteY115" fmla="*/ 113770 h 115046"/>
              <a:gd name="connsiteX116" fmla="*/ 238380 w 940004"/>
              <a:gd name="connsiteY116" fmla="*/ 0 h 115046"/>
              <a:gd name="connsiteX117" fmla="*/ 269884 w 940004"/>
              <a:gd name="connsiteY117" fmla="*/ 14285 h 115046"/>
              <a:gd name="connsiteX118" fmla="*/ 257257 w 940004"/>
              <a:gd name="connsiteY118" fmla="*/ 27422 h 115046"/>
              <a:gd name="connsiteX119" fmla="*/ 238253 w 940004"/>
              <a:gd name="connsiteY119" fmla="*/ 17474 h 115046"/>
              <a:gd name="connsiteX120" fmla="*/ 223330 w 940004"/>
              <a:gd name="connsiteY120" fmla="*/ 29718 h 115046"/>
              <a:gd name="connsiteX121" fmla="*/ 239656 w 940004"/>
              <a:gd name="connsiteY121" fmla="*/ 46937 h 115046"/>
              <a:gd name="connsiteX122" fmla="*/ 248329 w 940004"/>
              <a:gd name="connsiteY122" fmla="*/ 50891 h 115046"/>
              <a:gd name="connsiteX123" fmla="*/ 274093 w 940004"/>
              <a:gd name="connsiteY123" fmla="*/ 83032 h 115046"/>
              <a:gd name="connsiteX124" fmla="*/ 238253 w 940004"/>
              <a:gd name="connsiteY124" fmla="*/ 115046 h 115046"/>
              <a:gd name="connsiteX125" fmla="*/ 200372 w 940004"/>
              <a:gd name="connsiteY125" fmla="*/ 95914 h 115046"/>
              <a:gd name="connsiteX126" fmla="*/ 200627 w 940004"/>
              <a:gd name="connsiteY126" fmla="*/ 95914 h 115046"/>
              <a:gd name="connsiteX127" fmla="*/ 214529 w 940004"/>
              <a:gd name="connsiteY127" fmla="*/ 84180 h 115046"/>
              <a:gd name="connsiteX128" fmla="*/ 238253 w 940004"/>
              <a:gd name="connsiteY128" fmla="*/ 97700 h 115046"/>
              <a:gd name="connsiteX129" fmla="*/ 255471 w 940004"/>
              <a:gd name="connsiteY129" fmla="*/ 84690 h 115046"/>
              <a:gd name="connsiteX130" fmla="*/ 239146 w 940004"/>
              <a:gd name="connsiteY130" fmla="*/ 66451 h 115046"/>
              <a:gd name="connsiteX131" fmla="*/ 230345 w 940004"/>
              <a:gd name="connsiteY131" fmla="*/ 62625 h 115046"/>
              <a:gd name="connsiteX132" fmla="*/ 204964 w 940004"/>
              <a:gd name="connsiteY132" fmla="*/ 29846 h 115046"/>
              <a:gd name="connsiteX133" fmla="*/ 238380 w 940004"/>
              <a:gd name="connsiteY133" fmla="*/ 0 h 1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40004" h="115046">
                <a:moveTo>
                  <a:pt x="727643" y="48850"/>
                </a:moveTo>
                <a:cubicBezTo>
                  <a:pt x="713995" y="48850"/>
                  <a:pt x="704174" y="59436"/>
                  <a:pt x="704174" y="73466"/>
                </a:cubicBezTo>
                <a:cubicBezTo>
                  <a:pt x="704174" y="87496"/>
                  <a:pt x="713868" y="98082"/>
                  <a:pt x="727643" y="98082"/>
                </a:cubicBezTo>
                <a:cubicBezTo>
                  <a:pt x="741418" y="98082"/>
                  <a:pt x="751111" y="87496"/>
                  <a:pt x="751111" y="73466"/>
                </a:cubicBezTo>
                <a:cubicBezTo>
                  <a:pt x="751111" y="59436"/>
                  <a:pt x="741290" y="48850"/>
                  <a:pt x="727643" y="48850"/>
                </a:cubicBezTo>
                <a:close/>
                <a:moveTo>
                  <a:pt x="376894" y="48850"/>
                </a:moveTo>
                <a:cubicBezTo>
                  <a:pt x="363247" y="48850"/>
                  <a:pt x="353426" y="59436"/>
                  <a:pt x="353426" y="73466"/>
                </a:cubicBezTo>
                <a:cubicBezTo>
                  <a:pt x="353426" y="87496"/>
                  <a:pt x="363119" y="98082"/>
                  <a:pt x="376894" y="98082"/>
                </a:cubicBezTo>
                <a:cubicBezTo>
                  <a:pt x="390669" y="98082"/>
                  <a:pt x="400362" y="87496"/>
                  <a:pt x="400362" y="73466"/>
                </a:cubicBezTo>
                <a:cubicBezTo>
                  <a:pt x="400362" y="59436"/>
                  <a:pt x="390541" y="48850"/>
                  <a:pt x="376894" y="48850"/>
                </a:cubicBezTo>
                <a:close/>
                <a:moveTo>
                  <a:pt x="86986" y="38263"/>
                </a:moveTo>
                <a:lnTo>
                  <a:pt x="55099" y="61221"/>
                </a:lnTo>
                <a:lnTo>
                  <a:pt x="54972" y="61221"/>
                </a:lnTo>
                <a:lnTo>
                  <a:pt x="44513" y="68747"/>
                </a:lnTo>
                <a:lnTo>
                  <a:pt x="34182" y="61094"/>
                </a:lnTo>
                <a:lnTo>
                  <a:pt x="17729" y="48977"/>
                </a:lnTo>
                <a:lnTo>
                  <a:pt x="17729" y="96169"/>
                </a:lnTo>
                <a:lnTo>
                  <a:pt x="156115" y="96169"/>
                </a:lnTo>
                <a:lnTo>
                  <a:pt x="156115" y="48977"/>
                </a:lnTo>
                <a:lnTo>
                  <a:pt x="139661" y="61094"/>
                </a:lnTo>
                <a:lnTo>
                  <a:pt x="129330" y="68747"/>
                </a:lnTo>
                <a:lnTo>
                  <a:pt x="118872" y="61221"/>
                </a:lnTo>
                <a:close/>
                <a:moveTo>
                  <a:pt x="857227" y="31886"/>
                </a:moveTo>
                <a:cubicBezTo>
                  <a:pt x="868451" y="31886"/>
                  <a:pt x="877124" y="36350"/>
                  <a:pt x="882354" y="44258"/>
                </a:cubicBezTo>
                <a:cubicBezTo>
                  <a:pt x="889879" y="34309"/>
                  <a:pt x="901230" y="31886"/>
                  <a:pt x="908883" y="31886"/>
                </a:cubicBezTo>
                <a:cubicBezTo>
                  <a:pt x="928652" y="31886"/>
                  <a:pt x="940004" y="45788"/>
                  <a:pt x="940004" y="66578"/>
                </a:cubicBezTo>
                <a:lnTo>
                  <a:pt x="940004" y="113770"/>
                </a:lnTo>
                <a:lnTo>
                  <a:pt x="922275" y="113770"/>
                </a:lnTo>
                <a:lnTo>
                  <a:pt x="922275" y="66961"/>
                </a:lnTo>
                <a:cubicBezTo>
                  <a:pt x="922275" y="58288"/>
                  <a:pt x="917301" y="48977"/>
                  <a:pt x="905695" y="48977"/>
                </a:cubicBezTo>
                <a:cubicBezTo>
                  <a:pt x="897659" y="48977"/>
                  <a:pt x="891154" y="53824"/>
                  <a:pt x="888093" y="63007"/>
                </a:cubicBezTo>
                <a:cubicBezTo>
                  <a:pt x="888221" y="64283"/>
                  <a:pt x="888221" y="65430"/>
                  <a:pt x="888221" y="66706"/>
                </a:cubicBezTo>
                <a:lnTo>
                  <a:pt x="888221" y="113898"/>
                </a:lnTo>
                <a:lnTo>
                  <a:pt x="870492" y="113898"/>
                </a:lnTo>
                <a:lnTo>
                  <a:pt x="870492" y="67089"/>
                </a:lnTo>
                <a:cubicBezTo>
                  <a:pt x="870492" y="58415"/>
                  <a:pt x="865390" y="49105"/>
                  <a:pt x="853784" y="49105"/>
                </a:cubicBezTo>
                <a:cubicBezTo>
                  <a:pt x="845876" y="49105"/>
                  <a:pt x="839244" y="53951"/>
                  <a:pt x="836438" y="62752"/>
                </a:cubicBezTo>
                <a:lnTo>
                  <a:pt x="836438" y="113770"/>
                </a:lnTo>
                <a:lnTo>
                  <a:pt x="818709" y="113770"/>
                </a:lnTo>
                <a:lnTo>
                  <a:pt x="818709" y="33161"/>
                </a:lnTo>
                <a:lnTo>
                  <a:pt x="836438" y="33161"/>
                </a:lnTo>
                <a:lnTo>
                  <a:pt x="836438" y="40687"/>
                </a:lnTo>
                <a:cubicBezTo>
                  <a:pt x="841922" y="34437"/>
                  <a:pt x="849830" y="31886"/>
                  <a:pt x="857227" y="31886"/>
                </a:cubicBezTo>
                <a:close/>
                <a:moveTo>
                  <a:pt x="727515" y="31886"/>
                </a:moveTo>
                <a:cubicBezTo>
                  <a:pt x="751494" y="31886"/>
                  <a:pt x="769222" y="49997"/>
                  <a:pt x="769222" y="73466"/>
                </a:cubicBezTo>
                <a:cubicBezTo>
                  <a:pt x="769222" y="96934"/>
                  <a:pt x="751366" y="115046"/>
                  <a:pt x="727515" y="115046"/>
                </a:cubicBezTo>
                <a:cubicBezTo>
                  <a:pt x="703664" y="115046"/>
                  <a:pt x="685808" y="97062"/>
                  <a:pt x="685808" y="73466"/>
                </a:cubicBezTo>
                <a:cubicBezTo>
                  <a:pt x="685808" y="49997"/>
                  <a:pt x="703537" y="31886"/>
                  <a:pt x="727515" y="31886"/>
                </a:cubicBezTo>
                <a:close/>
                <a:moveTo>
                  <a:pt x="471533" y="31886"/>
                </a:moveTo>
                <a:cubicBezTo>
                  <a:pt x="484415" y="31886"/>
                  <a:pt x="494873" y="37243"/>
                  <a:pt x="502271" y="45278"/>
                </a:cubicBezTo>
                <a:lnTo>
                  <a:pt x="490154" y="57650"/>
                </a:lnTo>
                <a:cubicBezTo>
                  <a:pt x="485945" y="52803"/>
                  <a:pt x="479823" y="49105"/>
                  <a:pt x="471405" y="49105"/>
                </a:cubicBezTo>
                <a:cubicBezTo>
                  <a:pt x="457758" y="49105"/>
                  <a:pt x="448064" y="59436"/>
                  <a:pt x="448064" y="73466"/>
                </a:cubicBezTo>
                <a:cubicBezTo>
                  <a:pt x="448064" y="87496"/>
                  <a:pt x="457758" y="97827"/>
                  <a:pt x="471405" y="97827"/>
                </a:cubicBezTo>
                <a:cubicBezTo>
                  <a:pt x="479823" y="97827"/>
                  <a:pt x="485945" y="94128"/>
                  <a:pt x="490154" y="89282"/>
                </a:cubicBezTo>
                <a:lnTo>
                  <a:pt x="502271" y="101653"/>
                </a:lnTo>
                <a:cubicBezTo>
                  <a:pt x="494873" y="109689"/>
                  <a:pt x="484415" y="115046"/>
                  <a:pt x="471533" y="115046"/>
                </a:cubicBezTo>
                <a:cubicBezTo>
                  <a:pt x="447682" y="115046"/>
                  <a:pt x="429953" y="97062"/>
                  <a:pt x="429953" y="73466"/>
                </a:cubicBezTo>
                <a:cubicBezTo>
                  <a:pt x="429953" y="49997"/>
                  <a:pt x="447682" y="31886"/>
                  <a:pt x="471533" y="31886"/>
                </a:cubicBezTo>
                <a:close/>
                <a:moveTo>
                  <a:pt x="376894" y="31886"/>
                </a:moveTo>
                <a:cubicBezTo>
                  <a:pt x="400873" y="31886"/>
                  <a:pt x="418601" y="49997"/>
                  <a:pt x="418601" y="73466"/>
                </a:cubicBezTo>
                <a:cubicBezTo>
                  <a:pt x="418601" y="96934"/>
                  <a:pt x="400745" y="115046"/>
                  <a:pt x="376894" y="115046"/>
                </a:cubicBezTo>
                <a:cubicBezTo>
                  <a:pt x="353043" y="115046"/>
                  <a:pt x="335187" y="97062"/>
                  <a:pt x="335187" y="73466"/>
                </a:cubicBezTo>
                <a:cubicBezTo>
                  <a:pt x="335187" y="49997"/>
                  <a:pt x="352916" y="31886"/>
                  <a:pt x="376894" y="31886"/>
                </a:cubicBezTo>
                <a:close/>
                <a:moveTo>
                  <a:pt x="288761" y="14157"/>
                </a:moveTo>
                <a:lnTo>
                  <a:pt x="306490" y="14157"/>
                </a:lnTo>
                <a:lnTo>
                  <a:pt x="306490" y="33161"/>
                </a:lnTo>
                <a:lnTo>
                  <a:pt x="326642" y="33161"/>
                </a:lnTo>
                <a:lnTo>
                  <a:pt x="326642" y="48977"/>
                </a:lnTo>
                <a:lnTo>
                  <a:pt x="306490" y="48977"/>
                </a:lnTo>
                <a:lnTo>
                  <a:pt x="306490" y="85583"/>
                </a:lnTo>
                <a:cubicBezTo>
                  <a:pt x="306490" y="93745"/>
                  <a:pt x="308658" y="97444"/>
                  <a:pt x="317969" y="97444"/>
                </a:cubicBezTo>
                <a:lnTo>
                  <a:pt x="326642" y="97444"/>
                </a:lnTo>
                <a:lnTo>
                  <a:pt x="326642" y="113770"/>
                </a:lnTo>
                <a:lnTo>
                  <a:pt x="313377" y="113770"/>
                </a:lnTo>
                <a:cubicBezTo>
                  <a:pt x="297944" y="113770"/>
                  <a:pt x="288761" y="104587"/>
                  <a:pt x="288761" y="89281"/>
                </a:cubicBezTo>
                <a:lnTo>
                  <a:pt x="288761" y="48977"/>
                </a:lnTo>
                <a:lnTo>
                  <a:pt x="275624" y="48977"/>
                </a:lnTo>
                <a:lnTo>
                  <a:pt x="275624" y="33161"/>
                </a:lnTo>
                <a:lnTo>
                  <a:pt x="288761" y="33161"/>
                </a:lnTo>
                <a:close/>
                <a:moveTo>
                  <a:pt x="0" y="13902"/>
                </a:moveTo>
                <a:lnTo>
                  <a:pt x="44641" y="46809"/>
                </a:lnTo>
                <a:lnTo>
                  <a:pt x="86858" y="16453"/>
                </a:lnTo>
                <a:lnTo>
                  <a:pt x="129075" y="46809"/>
                </a:lnTo>
                <a:lnTo>
                  <a:pt x="129203" y="46809"/>
                </a:lnTo>
                <a:lnTo>
                  <a:pt x="173843" y="13902"/>
                </a:lnTo>
                <a:lnTo>
                  <a:pt x="173843" y="113770"/>
                </a:lnTo>
                <a:lnTo>
                  <a:pt x="0" y="113770"/>
                </a:lnTo>
                <a:close/>
                <a:moveTo>
                  <a:pt x="783634" y="1275"/>
                </a:moveTo>
                <a:lnTo>
                  <a:pt x="801363" y="1275"/>
                </a:lnTo>
                <a:lnTo>
                  <a:pt x="801363" y="113770"/>
                </a:lnTo>
                <a:lnTo>
                  <a:pt x="783634" y="113770"/>
                </a:lnTo>
                <a:close/>
                <a:moveTo>
                  <a:pt x="598439" y="1275"/>
                </a:moveTo>
                <a:lnTo>
                  <a:pt x="616168" y="1275"/>
                </a:lnTo>
                <a:lnTo>
                  <a:pt x="616168" y="40687"/>
                </a:lnTo>
                <a:cubicBezTo>
                  <a:pt x="621780" y="34564"/>
                  <a:pt x="630325" y="31886"/>
                  <a:pt x="638743" y="31886"/>
                </a:cubicBezTo>
                <a:cubicBezTo>
                  <a:pt x="658768" y="31886"/>
                  <a:pt x="671522" y="45788"/>
                  <a:pt x="671522" y="66451"/>
                </a:cubicBezTo>
                <a:lnTo>
                  <a:pt x="671522" y="113643"/>
                </a:lnTo>
                <a:lnTo>
                  <a:pt x="653793" y="113643"/>
                </a:lnTo>
                <a:lnTo>
                  <a:pt x="653793" y="66833"/>
                </a:lnTo>
                <a:cubicBezTo>
                  <a:pt x="653793" y="58160"/>
                  <a:pt x="647289" y="48849"/>
                  <a:pt x="635427" y="48849"/>
                </a:cubicBezTo>
                <a:cubicBezTo>
                  <a:pt x="626244" y="48849"/>
                  <a:pt x="619356" y="53696"/>
                  <a:pt x="616295" y="63007"/>
                </a:cubicBezTo>
                <a:lnTo>
                  <a:pt x="616168" y="63007"/>
                </a:lnTo>
                <a:lnTo>
                  <a:pt x="616168" y="113770"/>
                </a:lnTo>
                <a:lnTo>
                  <a:pt x="598439" y="113770"/>
                </a:lnTo>
                <a:close/>
                <a:moveTo>
                  <a:pt x="515153" y="1275"/>
                </a:moveTo>
                <a:lnTo>
                  <a:pt x="532882" y="1275"/>
                </a:lnTo>
                <a:lnTo>
                  <a:pt x="532882" y="69639"/>
                </a:lnTo>
                <a:lnTo>
                  <a:pt x="565151" y="33161"/>
                </a:lnTo>
                <a:lnTo>
                  <a:pt x="586068" y="33161"/>
                </a:lnTo>
                <a:lnTo>
                  <a:pt x="552524" y="71425"/>
                </a:lnTo>
                <a:lnTo>
                  <a:pt x="590022" y="113770"/>
                </a:lnTo>
                <a:lnTo>
                  <a:pt x="568339" y="113770"/>
                </a:lnTo>
                <a:lnTo>
                  <a:pt x="532882" y="73466"/>
                </a:lnTo>
                <a:lnTo>
                  <a:pt x="532882" y="113770"/>
                </a:lnTo>
                <a:lnTo>
                  <a:pt x="515153" y="113770"/>
                </a:lnTo>
                <a:close/>
                <a:moveTo>
                  <a:pt x="238380" y="0"/>
                </a:moveTo>
                <a:cubicBezTo>
                  <a:pt x="251390" y="0"/>
                  <a:pt x="261721" y="4464"/>
                  <a:pt x="269884" y="14285"/>
                </a:cubicBezTo>
                <a:lnTo>
                  <a:pt x="257257" y="27422"/>
                </a:lnTo>
                <a:cubicBezTo>
                  <a:pt x="251390" y="20407"/>
                  <a:pt x="246288" y="17474"/>
                  <a:pt x="238253" y="17474"/>
                </a:cubicBezTo>
                <a:cubicBezTo>
                  <a:pt x="230600" y="17474"/>
                  <a:pt x="223330" y="21938"/>
                  <a:pt x="223330" y="29718"/>
                </a:cubicBezTo>
                <a:cubicBezTo>
                  <a:pt x="223330" y="36988"/>
                  <a:pt x="228432" y="42218"/>
                  <a:pt x="239656" y="46937"/>
                </a:cubicBezTo>
                <a:lnTo>
                  <a:pt x="248329" y="50891"/>
                </a:lnTo>
                <a:cubicBezTo>
                  <a:pt x="263634" y="57523"/>
                  <a:pt x="274093" y="67344"/>
                  <a:pt x="274093" y="83032"/>
                </a:cubicBezTo>
                <a:cubicBezTo>
                  <a:pt x="274093" y="102036"/>
                  <a:pt x="259935" y="115046"/>
                  <a:pt x="238253" y="115046"/>
                </a:cubicBezTo>
                <a:cubicBezTo>
                  <a:pt x="221289" y="115046"/>
                  <a:pt x="207515" y="107393"/>
                  <a:pt x="200372" y="95914"/>
                </a:cubicBezTo>
                <a:lnTo>
                  <a:pt x="200627" y="95914"/>
                </a:lnTo>
                <a:lnTo>
                  <a:pt x="214529" y="84180"/>
                </a:lnTo>
                <a:cubicBezTo>
                  <a:pt x="219759" y="91323"/>
                  <a:pt x="228432" y="97700"/>
                  <a:pt x="238253" y="97700"/>
                </a:cubicBezTo>
                <a:cubicBezTo>
                  <a:pt x="249222" y="97700"/>
                  <a:pt x="255471" y="92853"/>
                  <a:pt x="255471" y="84690"/>
                </a:cubicBezTo>
                <a:cubicBezTo>
                  <a:pt x="255471" y="76527"/>
                  <a:pt x="250242" y="71426"/>
                  <a:pt x="239146" y="66451"/>
                </a:cubicBezTo>
                <a:lnTo>
                  <a:pt x="230345" y="62625"/>
                </a:lnTo>
                <a:cubicBezTo>
                  <a:pt x="213382" y="55227"/>
                  <a:pt x="204964" y="44386"/>
                  <a:pt x="204964" y="29846"/>
                </a:cubicBezTo>
                <a:cubicBezTo>
                  <a:pt x="204964" y="11734"/>
                  <a:pt x="221289" y="0"/>
                  <a:pt x="238380" y="0"/>
                </a:cubicBezTo>
                <a:close/>
              </a:path>
            </a:pathLst>
          </a:custGeom>
          <a:solidFill>
            <a:srgbClr val="1D1D1B"/>
          </a:solidFill>
          <a:ln w="12743" cap="flat">
            <a:noFill/>
            <a:prstDash val="solid"/>
            <a:miter/>
          </a:ln>
        </p:spPr>
        <p:txBody>
          <a:bodyPr rtlCol="0" anchor="ctr"/>
          <a:lstStyle/>
          <a:p>
            <a:endParaRPr lang="sv-SE" dirty="0"/>
          </a:p>
        </p:txBody>
      </p:sp>
      <p:sp>
        <p:nvSpPr>
          <p:cNvPr id="9" name="Rubrik 8">
            <a:extLst>
              <a:ext uri="{FF2B5EF4-FFF2-40B4-BE49-F238E27FC236}">
                <a16:creationId xmlns:a16="http://schemas.microsoft.com/office/drawing/2014/main" id="{6A6BB3E5-1462-7553-5C08-17E5421CEB20}"/>
              </a:ext>
            </a:extLst>
          </p:cNvPr>
          <p:cNvSpPr>
            <a:spLocks noGrp="1"/>
          </p:cNvSpPr>
          <p:nvPr>
            <p:ph type="title" hasCustomPrompt="1"/>
          </p:nvPr>
        </p:nvSpPr>
        <p:spPr/>
        <p:txBody>
          <a:bodyPr/>
          <a:lstStyle/>
          <a:p>
            <a:r>
              <a:rPr lang="sv-SE" dirty="0"/>
              <a:t>Klicka och skriv rubrik</a:t>
            </a:r>
          </a:p>
        </p:txBody>
      </p:sp>
    </p:spTree>
    <p:extLst>
      <p:ext uri="{BB962C8B-B14F-4D97-AF65-F5344CB8AC3E}">
        <p14:creationId xmlns:p14="http://schemas.microsoft.com/office/powerpoint/2010/main" val="123276706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B27C79-FD5C-268F-C53D-EC12B1B2B508}"/>
              </a:ext>
            </a:extLst>
          </p:cNvPr>
          <p:cNvSpPr>
            <a:spLocks noGrp="1"/>
          </p:cNvSpPr>
          <p:nvPr>
            <p:ph type="title" hasCustomPrompt="1"/>
          </p:nvPr>
        </p:nvSpPr>
        <p:spPr/>
        <p:txBody>
          <a:bodyPr/>
          <a:lstStyle>
            <a:lvl1pPr>
              <a:defRPr/>
            </a:lvl1pPr>
          </a:lstStyle>
          <a:p>
            <a:r>
              <a:rPr lang="sv-SE" dirty="0"/>
              <a:t>Klicka och skriv rubrik</a:t>
            </a:r>
          </a:p>
        </p:txBody>
      </p:sp>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4" name="Platshållare för innehåll 3">
            <a:extLst>
              <a:ext uri="{FF2B5EF4-FFF2-40B4-BE49-F238E27FC236}">
                <a16:creationId xmlns:a16="http://schemas.microsoft.com/office/drawing/2014/main" id="{663CE28C-07F4-B3AB-B03C-D8D5864643E7}"/>
              </a:ext>
            </a:extLst>
          </p:cNvPr>
          <p:cNvSpPr>
            <a:spLocks noGrp="1"/>
          </p:cNvSpPr>
          <p:nvPr>
            <p:ph sz="quarter" idx="13" hasCustomPrompt="1"/>
          </p:nvPr>
        </p:nvSpPr>
        <p:spPr>
          <a:xfrm>
            <a:off x="550863" y="1520825"/>
            <a:ext cx="9290049" cy="4787899"/>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58513619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6F9CD490-98AD-F8BD-3F0B-BFDBABA0E8D5}"/>
              </a:ext>
            </a:extLst>
          </p:cNvPr>
          <p:cNvSpPr>
            <a:spLocks noGrp="1"/>
          </p:cNvSpPr>
          <p:nvPr>
            <p:ph type="ftr" sz="quarter" idx="11"/>
          </p:nvPr>
        </p:nvSpPr>
        <p:spPr/>
        <p:txBody>
          <a:bodyPr/>
          <a:lstStyle/>
          <a:p>
            <a:endParaRPr lang="sv-SE" dirty="0"/>
          </a:p>
        </p:txBody>
      </p:sp>
      <p:sp>
        <p:nvSpPr>
          <p:cNvPr id="6" name="Platshållare för bildnummer 5">
            <a:extLst>
              <a:ext uri="{FF2B5EF4-FFF2-40B4-BE49-F238E27FC236}">
                <a16:creationId xmlns:a16="http://schemas.microsoft.com/office/drawing/2014/main" id="{3DA42749-8BFE-0454-9EA3-622A4945EDEB}"/>
              </a:ext>
            </a:extLst>
          </p:cNvPr>
          <p:cNvSpPr>
            <a:spLocks noGrp="1"/>
          </p:cNvSpPr>
          <p:nvPr>
            <p:ph type="sldNum" sz="quarter" idx="12"/>
          </p:nvPr>
        </p:nvSpPr>
        <p:spPr/>
        <p:txBody>
          <a:bodyPr/>
          <a:lstStyle/>
          <a:p>
            <a:fld id="{705C8969-8035-428D-85DD-6204E257D8A8}" type="slidenum">
              <a:rPr lang="sv-SE" smtClean="0"/>
              <a:t>‹#›</a:t>
            </a:fld>
            <a:endParaRPr lang="sv-SE" dirty="0"/>
          </a:p>
        </p:txBody>
      </p:sp>
      <p:sp>
        <p:nvSpPr>
          <p:cNvPr id="7" name="Rubrik 6">
            <a:extLst>
              <a:ext uri="{FF2B5EF4-FFF2-40B4-BE49-F238E27FC236}">
                <a16:creationId xmlns:a16="http://schemas.microsoft.com/office/drawing/2014/main" id="{84DC9A5A-1A5D-D31A-4952-C3869E6BD829}"/>
              </a:ext>
            </a:extLst>
          </p:cNvPr>
          <p:cNvSpPr>
            <a:spLocks noGrp="1"/>
          </p:cNvSpPr>
          <p:nvPr>
            <p:ph type="title" hasCustomPrompt="1"/>
          </p:nvPr>
        </p:nvSpPr>
        <p:spPr/>
        <p:txBody>
          <a:bodyPr/>
          <a:lstStyle/>
          <a:p>
            <a:r>
              <a:rPr lang="sv-SE" dirty="0"/>
              <a:t>Klicka och skriv rubrik</a:t>
            </a:r>
          </a:p>
        </p:txBody>
      </p:sp>
      <p:sp>
        <p:nvSpPr>
          <p:cNvPr id="2" name="Platshållare för innehåll 3">
            <a:extLst>
              <a:ext uri="{FF2B5EF4-FFF2-40B4-BE49-F238E27FC236}">
                <a16:creationId xmlns:a16="http://schemas.microsoft.com/office/drawing/2014/main" id="{20310C74-893D-AEEA-B496-D95C0D8B5D28}"/>
              </a:ext>
            </a:extLst>
          </p:cNvPr>
          <p:cNvSpPr>
            <a:spLocks noGrp="1"/>
          </p:cNvSpPr>
          <p:nvPr>
            <p:ph sz="quarter" idx="13" hasCustomPrompt="1"/>
          </p:nvPr>
        </p:nvSpPr>
        <p:spPr>
          <a:xfrm>
            <a:off x="550863" y="1520825"/>
            <a:ext cx="5400675" cy="4787899"/>
          </a:xfrm>
        </p:spPr>
        <p:txBody>
          <a:bodyPr/>
          <a:lstStyle/>
          <a:p>
            <a:pPr marL="177800" marR="0" lvl="0" indent="-177800" algn="l" defTabSz="914400" rtl="0" eaLnBrk="1" fontAlgn="auto" latinLnBrk="0" hangingPunct="1">
              <a:lnSpc>
                <a:spcPct val="105000"/>
              </a:lnSpc>
              <a:spcBef>
                <a:spcPts val="1400"/>
              </a:spcBef>
              <a:spcAft>
                <a:spcPts val="0"/>
              </a:spcAft>
              <a:buClr>
                <a:schemeClr val="hlink"/>
              </a:buClr>
              <a:buSzTx/>
              <a:buFont typeface="Symbol" panose="05050102010706020507" pitchFamily="18" charset="2"/>
              <a:buChar char=""/>
              <a:tabLst/>
              <a:defRPr/>
            </a:pPr>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innehåll 3">
            <a:extLst>
              <a:ext uri="{FF2B5EF4-FFF2-40B4-BE49-F238E27FC236}">
                <a16:creationId xmlns:a16="http://schemas.microsoft.com/office/drawing/2014/main" id="{F02A2132-63A8-C812-F320-7D8B844A0EBB}"/>
              </a:ext>
            </a:extLst>
          </p:cNvPr>
          <p:cNvSpPr>
            <a:spLocks noGrp="1"/>
          </p:cNvSpPr>
          <p:nvPr>
            <p:ph sz="quarter" idx="14" hasCustomPrompt="1"/>
          </p:nvPr>
        </p:nvSpPr>
        <p:spPr>
          <a:xfrm>
            <a:off x="6240462" y="1520825"/>
            <a:ext cx="5400675" cy="4787899"/>
          </a:xfrm>
        </p:spPr>
        <p:txBody>
          <a:bodyPr/>
          <a:lstStyle/>
          <a:p>
            <a:pPr lvl="0"/>
            <a:r>
              <a:rPr lang="sv-SE" dirty="0"/>
              <a:t>Klicka och skriv 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729064050"/>
      </p:ext>
    </p:extLst>
  </p:cSld>
  <p:clrMapOvr>
    <a:masterClrMapping/>
  </p:clrMapOvr>
  <p:hf sldNum="0" hdr="0" ftr="0" dt="0"/>
  <p:extLst>
    <p:ext uri="{DCECCB84-F9BA-43D5-87BE-67443E8EF086}">
      <p15:sldGuideLst xmlns:p15="http://schemas.microsoft.com/office/powerpoint/2012/main">
        <p15:guide id="1" pos="3840" userDrawn="1">
          <p15:clr>
            <a:srgbClr val="FBAE40"/>
          </p15:clr>
        </p15:guide>
        <p15:guide id="2" pos="3749" userDrawn="1">
          <p15:clr>
            <a:srgbClr val="FBAE40"/>
          </p15:clr>
        </p15:guide>
        <p15:guide id="3" pos="3931" userDrawn="1">
          <p15:clr>
            <a:srgbClr val="FBAE40"/>
          </p15:clr>
        </p15:guide>
        <p15:guide id="4" pos="733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ags" Target="../tags/tag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Bakgrund">
            <a:extLst>
              <a:ext uri="{FF2B5EF4-FFF2-40B4-BE49-F238E27FC236}">
                <a16:creationId xmlns:a16="http://schemas.microsoft.com/office/drawing/2014/main" id="{E5AB8AF7-B02D-22C4-5489-63AEFDBDEFB7}"/>
              </a:ext>
            </a:extLst>
          </p:cNvPr>
          <p:cNvSpPr/>
          <p:nvPr userDrawn="1"/>
        </p:nvSpPr>
        <p:spPr>
          <a:xfrm>
            <a:off x="139700" y="152399"/>
            <a:ext cx="11912600" cy="63055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Platshållare för rubrik 1">
            <a:extLst>
              <a:ext uri="{FF2B5EF4-FFF2-40B4-BE49-F238E27FC236}">
                <a16:creationId xmlns:a16="http://schemas.microsoft.com/office/drawing/2014/main" id="{AC992EF5-4EAD-FBC8-4C18-2C8153D00DB0}"/>
              </a:ext>
            </a:extLst>
          </p:cNvPr>
          <p:cNvSpPr>
            <a:spLocks noGrp="1"/>
          </p:cNvSpPr>
          <p:nvPr>
            <p:ph type="title"/>
          </p:nvPr>
        </p:nvSpPr>
        <p:spPr>
          <a:xfrm>
            <a:off x="548641" y="522288"/>
            <a:ext cx="9292272" cy="819150"/>
          </a:xfrm>
          <a:prstGeom prst="rect">
            <a:avLst/>
          </a:prstGeom>
        </p:spPr>
        <p:txBody>
          <a:bodyPr vert="horz" lIns="0" tIns="0" rIns="0" bIns="0" rtlCol="0" anchor="t">
            <a:noAutofit/>
          </a:bodyPr>
          <a:lstStyle/>
          <a:p>
            <a:r>
              <a:rPr lang="sv-SE" dirty="0"/>
              <a:t>Klicka och skriv rubrik</a:t>
            </a:r>
          </a:p>
        </p:txBody>
      </p:sp>
      <p:sp>
        <p:nvSpPr>
          <p:cNvPr id="3" name="Platshållare för text">
            <a:extLst>
              <a:ext uri="{FF2B5EF4-FFF2-40B4-BE49-F238E27FC236}">
                <a16:creationId xmlns:a16="http://schemas.microsoft.com/office/drawing/2014/main" id="{52414654-39AB-AF71-58D1-C48359B3566B}"/>
              </a:ext>
            </a:extLst>
          </p:cNvPr>
          <p:cNvSpPr>
            <a:spLocks noGrp="1"/>
          </p:cNvSpPr>
          <p:nvPr>
            <p:ph type="body" idx="1"/>
          </p:nvPr>
        </p:nvSpPr>
        <p:spPr>
          <a:xfrm>
            <a:off x="550863" y="1520825"/>
            <a:ext cx="9290049" cy="4787899"/>
          </a:xfrm>
          <a:prstGeom prst="rect">
            <a:avLst/>
          </a:prstGeom>
        </p:spPr>
        <p:txBody>
          <a:bodyPr vert="horz" lIns="0" tIns="0" rIns="0" bIns="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sidfot 4">
            <a:extLst>
              <a:ext uri="{FF2B5EF4-FFF2-40B4-BE49-F238E27FC236}">
                <a16:creationId xmlns:a16="http://schemas.microsoft.com/office/drawing/2014/main" id="{80383ED9-7351-8413-6748-B2714A02FA68}"/>
              </a:ext>
            </a:extLst>
          </p:cNvPr>
          <p:cNvSpPr>
            <a:spLocks noGrp="1"/>
          </p:cNvSpPr>
          <p:nvPr>
            <p:ph type="ftr" sz="quarter" idx="3"/>
          </p:nvPr>
        </p:nvSpPr>
        <p:spPr>
          <a:xfrm>
            <a:off x="9934243" y="610752"/>
            <a:ext cx="1848214" cy="144000"/>
          </a:xfrm>
          <a:prstGeom prst="rect">
            <a:avLst/>
          </a:prstGeom>
        </p:spPr>
        <p:txBody>
          <a:bodyPr vert="horz" lIns="0" tIns="0" rIns="0" bIns="0" rtlCol="0" anchor="ctr"/>
          <a:lstStyle>
            <a:lvl1pPr algn="r">
              <a:defRPr sz="800" b="1">
                <a:solidFill>
                  <a:schemeClr val="tx1"/>
                </a:solidFill>
              </a:defRPr>
            </a:lvl1pPr>
          </a:lstStyle>
          <a:p>
            <a:endParaRPr lang="sv-SE" dirty="0"/>
          </a:p>
        </p:txBody>
      </p:sp>
      <p:sp>
        <p:nvSpPr>
          <p:cNvPr id="9" name="VänsterRuta">
            <a:extLst>
              <a:ext uri="{FF2B5EF4-FFF2-40B4-BE49-F238E27FC236}">
                <a16:creationId xmlns:a16="http://schemas.microsoft.com/office/drawing/2014/main" id="{982ADA2E-4895-4AB2-A4E3-AF2BD615BD77}"/>
              </a:ext>
            </a:extLst>
          </p:cNvPr>
          <p:cNvSpPr/>
          <p:nvPr userDrawn="1"/>
        </p:nvSpPr>
        <p:spPr>
          <a:xfrm>
            <a:off x="0"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10" name="HögerRuta">
            <a:extLst>
              <a:ext uri="{FF2B5EF4-FFF2-40B4-BE49-F238E27FC236}">
                <a16:creationId xmlns:a16="http://schemas.microsoft.com/office/drawing/2014/main" id="{D9B9A919-C0CE-902C-1DA3-C52B401A8F1D}"/>
              </a:ext>
            </a:extLst>
          </p:cNvPr>
          <p:cNvSpPr/>
          <p:nvPr userDrawn="1"/>
        </p:nvSpPr>
        <p:spPr>
          <a:xfrm>
            <a:off x="11923776" y="548640"/>
            <a:ext cx="268224" cy="2682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7" name="Frihandsfigur: Form 26">
            <a:extLst>
              <a:ext uri="{FF2B5EF4-FFF2-40B4-BE49-F238E27FC236}">
                <a16:creationId xmlns:a16="http://schemas.microsoft.com/office/drawing/2014/main" id="{0817F2F3-574C-E014-1E50-EE20F06261A9}"/>
              </a:ext>
            </a:extLst>
          </p:cNvPr>
          <p:cNvSpPr/>
          <p:nvPr/>
        </p:nvSpPr>
        <p:spPr>
          <a:xfrm>
            <a:off x="11108467" y="6593984"/>
            <a:ext cx="940004" cy="115046"/>
          </a:xfrm>
          <a:custGeom>
            <a:avLst/>
            <a:gdLst>
              <a:gd name="connsiteX0" fmla="*/ 727643 w 940004"/>
              <a:gd name="connsiteY0" fmla="*/ 48850 h 115046"/>
              <a:gd name="connsiteX1" fmla="*/ 704174 w 940004"/>
              <a:gd name="connsiteY1" fmla="*/ 73466 h 115046"/>
              <a:gd name="connsiteX2" fmla="*/ 727643 w 940004"/>
              <a:gd name="connsiteY2" fmla="*/ 98082 h 115046"/>
              <a:gd name="connsiteX3" fmla="*/ 751111 w 940004"/>
              <a:gd name="connsiteY3" fmla="*/ 73466 h 115046"/>
              <a:gd name="connsiteX4" fmla="*/ 727643 w 940004"/>
              <a:gd name="connsiteY4" fmla="*/ 48850 h 115046"/>
              <a:gd name="connsiteX5" fmla="*/ 376894 w 940004"/>
              <a:gd name="connsiteY5" fmla="*/ 48850 h 115046"/>
              <a:gd name="connsiteX6" fmla="*/ 353426 w 940004"/>
              <a:gd name="connsiteY6" fmla="*/ 73466 h 115046"/>
              <a:gd name="connsiteX7" fmla="*/ 376894 w 940004"/>
              <a:gd name="connsiteY7" fmla="*/ 98082 h 115046"/>
              <a:gd name="connsiteX8" fmla="*/ 400362 w 940004"/>
              <a:gd name="connsiteY8" fmla="*/ 73466 h 115046"/>
              <a:gd name="connsiteX9" fmla="*/ 376894 w 940004"/>
              <a:gd name="connsiteY9" fmla="*/ 48850 h 115046"/>
              <a:gd name="connsiteX10" fmla="*/ 86986 w 940004"/>
              <a:gd name="connsiteY10" fmla="*/ 38263 h 115046"/>
              <a:gd name="connsiteX11" fmla="*/ 55099 w 940004"/>
              <a:gd name="connsiteY11" fmla="*/ 61221 h 115046"/>
              <a:gd name="connsiteX12" fmla="*/ 54972 w 940004"/>
              <a:gd name="connsiteY12" fmla="*/ 61221 h 115046"/>
              <a:gd name="connsiteX13" fmla="*/ 44513 w 940004"/>
              <a:gd name="connsiteY13" fmla="*/ 68747 h 115046"/>
              <a:gd name="connsiteX14" fmla="*/ 34182 w 940004"/>
              <a:gd name="connsiteY14" fmla="*/ 61094 h 115046"/>
              <a:gd name="connsiteX15" fmla="*/ 17729 w 940004"/>
              <a:gd name="connsiteY15" fmla="*/ 48977 h 115046"/>
              <a:gd name="connsiteX16" fmla="*/ 17729 w 940004"/>
              <a:gd name="connsiteY16" fmla="*/ 96169 h 115046"/>
              <a:gd name="connsiteX17" fmla="*/ 156115 w 940004"/>
              <a:gd name="connsiteY17" fmla="*/ 96169 h 115046"/>
              <a:gd name="connsiteX18" fmla="*/ 156115 w 940004"/>
              <a:gd name="connsiteY18" fmla="*/ 48977 h 115046"/>
              <a:gd name="connsiteX19" fmla="*/ 139661 w 940004"/>
              <a:gd name="connsiteY19" fmla="*/ 61094 h 115046"/>
              <a:gd name="connsiteX20" fmla="*/ 129330 w 940004"/>
              <a:gd name="connsiteY20" fmla="*/ 68747 h 115046"/>
              <a:gd name="connsiteX21" fmla="*/ 118872 w 940004"/>
              <a:gd name="connsiteY21" fmla="*/ 61221 h 115046"/>
              <a:gd name="connsiteX22" fmla="*/ 857227 w 940004"/>
              <a:gd name="connsiteY22" fmla="*/ 31886 h 115046"/>
              <a:gd name="connsiteX23" fmla="*/ 882354 w 940004"/>
              <a:gd name="connsiteY23" fmla="*/ 44258 h 115046"/>
              <a:gd name="connsiteX24" fmla="*/ 908883 w 940004"/>
              <a:gd name="connsiteY24" fmla="*/ 31886 h 115046"/>
              <a:gd name="connsiteX25" fmla="*/ 940004 w 940004"/>
              <a:gd name="connsiteY25" fmla="*/ 66578 h 115046"/>
              <a:gd name="connsiteX26" fmla="*/ 940004 w 940004"/>
              <a:gd name="connsiteY26" fmla="*/ 113770 h 115046"/>
              <a:gd name="connsiteX27" fmla="*/ 922275 w 940004"/>
              <a:gd name="connsiteY27" fmla="*/ 113770 h 115046"/>
              <a:gd name="connsiteX28" fmla="*/ 922275 w 940004"/>
              <a:gd name="connsiteY28" fmla="*/ 66961 h 115046"/>
              <a:gd name="connsiteX29" fmla="*/ 905695 w 940004"/>
              <a:gd name="connsiteY29" fmla="*/ 48977 h 115046"/>
              <a:gd name="connsiteX30" fmla="*/ 888093 w 940004"/>
              <a:gd name="connsiteY30" fmla="*/ 63007 h 115046"/>
              <a:gd name="connsiteX31" fmla="*/ 888221 w 940004"/>
              <a:gd name="connsiteY31" fmla="*/ 66706 h 115046"/>
              <a:gd name="connsiteX32" fmla="*/ 888221 w 940004"/>
              <a:gd name="connsiteY32" fmla="*/ 113898 h 115046"/>
              <a:gd name="connsiteX33" fmla="*/ 870492 w 940004"/>
              <a:gd name="connsiteY33" fmla="*/ 113898 h 115046"/>
              <a:gd name="connsiteX34" fmla="*/ 870492 w 940004"/>
              <a:gd name="connsiteY34" fmla="*/ 67089 h 115046"/>
              <a:gd name="connsiteX35" fmla="*/ 853784 w 940004"/>
              <a:gd name="connsiteY35" fmla="*/ 49105 h 115046"/>
              <a:gd name="connsiteX36" fmla="*/ 836438 w 940004"/>
              <a:gd name="connsiteY36" fmla="*/ 62752 h 115046"/>
              <a:gd name="connsiteX37" fmla="*/ 836438 w 940004"/>
              <a:gd name="connsiteY37" fmla="*/ 113770 h 115046"/>
              <a:gd name="connsiteX38" fmla="*/ 818709 w 940004"/>
              <a:gd name="connsiteY38" fmla="*/ 113770 h 115046"/>
              <a:gd name="connsiteX39" fmla="*/ 818709 w 940004"/>
              <a:gd name="connsiteY39" fmla="*/ 33161 h 115046"/>
              <a:gd name="connsiteX40" fmla="*/ 836438 w 940004"/>
              <a:gd name="connsiteY40" fmla="*/ 33161 h 115046"/>
              <a:gd name="connsiteX41" fmla="*/ 836438 w 940004"/>
              <a:gd name="connsiteY41" fmla="*/ 40687 h 115046"/>
              <a:gd name="connsiteX42" fmla="*/ 857227 w 940004"/>
              <a:gd name="connsiteY42" fmla="*/ 31886 h 115046"/>
              <a:gd name="connsiteX43" fmla="*/ 727515 w 940004"/>
              <a:gd name="connsiteY43" fmla="*/ 31886 h 115046"/>
              <a:gd name="connsiteX44" fmla="*/ 769222 w 940004"/>
              <a:gd name="connsiteY44" fmla="*/ 73466 h 115046"/>
              <a:gd name="connsiteX45" fmla="*/ 727515 w 940004"/>
              <a:gd name="connsiteY45" fmla="*/ 115046 h 115046"/>
              <a:gd name="connsiteX46" fmla="*/ 685808 w 940004"/>
              <a:gd name="connsiteY46" fmla="*/ 73466 h 115046"/>
              <a:gd name="connsiteX47" fmla="*/ 727515 w 940004"/>
              <a:gd name="connsiteY47" fmla="*/ 31886 h 115046"/>
              <a:gd name="connsiteX48" fmla="*/ 471533 w 940004"/>
              <a:gd name="connsiteY48" fmla="*/ 31886 h 115046"/>
              <a:gd name="connsiteX49" fmla="*/ 502271 w 940004"/>
              <a:gd name="connsiteY49" fmla="*/ 45278 h 115046"/>
              <a:gd name="connsiteX50" fmla="*/ 490154 w 940004"/>
              <a:gd name="connsiteY50" fmla="*/ 57650 h 115046"/>
              <a:gd name="connsiteX51" fmla="*/ 471405 w 940004"/>
              <a:gd name="connsiteY51" fmla="*/ 49105 h 115046"/>
              <a:gd name="connsiteX52" fmla="*/ 448064 w 940004"/>
              <a:gd name="connsiteY52" fmla="*/ 73466 h 115046"/>
              <a:gd name="connsiteX53" fmla="*/ 471405 w 940004"/>
              <a:gd name="connsiteY53" fmla="*/ 97827 h 115046"/>
              <a:gd name="connsiteX54" fmla="*/ 490154 w 940004"/>
              <a:gd name="connsiteY54" fmla="*/ 89282 h 115046"/>
              <a:gd name="connsiteX55" fmla="*/ 502271 w 940004"/>
              <a:gd name="connsiteY55" fmla="*/ 101653 h 115046"/>
              <a:gd name="connsiteX56" fmla="*/ 471533 w 940004"/>
              <a:gd name="connsiteY56" fmla="*/ 115046 h 115046"/>
              <a:gd name="connsiteX57" fmla="*/ 429953 w 940004"/>
              <a:gd name="connsiteY57" fmla="*/ 73466 h 115046"/>
              <a:gd name="connsiteX58" fmla="*/ 471533 w 940004"/>
              <a:gd name="connsiteY58" fmla="*/ 31886 h 115046"/>
              <a:gd name="connsiteX59" fmla="*/ 376894 w 940004"/>
              <a:gd name="connsiteY59" fmla="*/ 31886 h 115046"/>
              <a:gd name="connsiteX60" fmla="*/ 418601 w 940004"/>
              <a:gd name="connsiteY60" fmla="*/ 73466 h 115046"/>
              <a:gd name="connsiteX61" fmla="*/ 376894 w 940004"/>
              <a:gd name="connsiteY61" fmla="*/ 115046 h 115046"/>
              <a:gd name="connsiteX62" fmla="*/ 335187 w 940004"/>
              <a:gd name="connsiteY62" fmla="*/ 73466 h 115046"/>
              <a:gd name="connsiteX63" fmla="*/ 376894 w 940004"/>
              <a:gd name="connsiteY63" fmla="*/ 31886 h 115046"/>
              <a:gd name="connsiteX64" fmla="*/ 288761 w 940004"/>
              <a:gd name="connsiteY64" fmla="*/ 14157 h 115046"/>
              <a:gd name="connsiteX65" fmla="*/ 306490 w 940004"/>
              <a:gd name="connsiteY65" fmla="*/ 14157 h 115046"/>
              <a:gd name="connsiteX66" fmla="*/ 306490 w 940004"/>
              <a:gd name="connsiteY66" fmla="*/ 33161 h 115046"/>
              <a:gd name="connsiteX67" fmla="*/ 326642 w 940004"/>
              <a:gd name="connsiteY67" fmla="*/ 33161 h 115046"/>
              <a:gd name="connsiteX68" fmla="*/ 326642 w 940004"/>
              <a:gd name="connsiteY68" fmla="*/ 48977 h 115046"/>
              <a:gd name="connsiteX69" fmla="*/ 306490 w 940004"/>
              <a:gd name="connsiteY69" fmla="*/ 48977 h 115046"/>
              <a:gd name="connsiteX70" fmla="*/ 306490 w 940004"/>
              <a:gd name="connsiteY70" fmla="*/ 85583 h 115046"/>
              <a:gd name="connsiteX71" fmla="*/ 317969 w 940004"/>
              <a:gd name="connsiteY71" fmla="*/ 97444 h 115046"/>
              <a:gd name="connsiteX72" fmla="*/ 326642 w 940004"/>
              <a:gd name="connsiteY72" fmla="*/ 97444 h 115046"/>
              <a:gd name="connsiteX73" fmla="*/ 326642 w 940004"/>
              <a:gd name="connsiteY73" fmla="*/ 113770 h 115046"/>
              <a:gd name="connsiteX74" fmla="*/ 313377 w 940004"/>
              <a:gd name="connsiteY74" fmla="*/ 113770 h 115046"/>
              <a:gd name="connsiteX75" fmla="*/ 288761 w 940004"/>
              <a:gd name="connsiteY75" fmla="*/ 89281 h 115046"/>
              <a:gd name="connsiteX76" fmla="*/ 288761 w 940004"/>
              <a:gd name="connsiteY76" fmla="*/ 48977 h 115046"/>
              <a:gd name="connsiteX77" fmla="*/ 275624 w 940004"/>
              <a:gd name="connsiteY77" fmla="*/ 48977 h 115046"/>
              <a:gd name="connsiteX78" fmla="*/ 275624 w 940004"/>
              <a:gd name="connsiteY78" fmla="*/ 33161 h 115046"/>
              <a:gd name="connsiteX79" fmla="*/ 288761 w 940004"/>
              <a:gd name="connsiteY79" fmla="*/ 33161 h 115046"/>
              <a:gd name="connsiteX80" fmla="*/ 0 w 940004"/>
              <a:gd name="connsiteY80" fmla="*/ 13902 h 115046"/>
              <a:gd name="connsiteX81" fmla="*/ 44641 w 940004"/>
              <a:gd name="connsiteY81" fmla="*/ 46809 h 115046"/>
              <a:gd name="connsiteX82" fmla="*/ 86858 w 940004"/>
              <a:gd name="connsiteY82" fmla="*/ 16453 h 115046"/>
              <a:gd name="connsiteX83" fmla="*/ 129075 w 940004"/>
              <a:gd name="connsiteY83" fmla="*/ 46809 h 115046"/>
              <a:gd name="connsiteX84" fmla="*/ 129203 w 940004"/>
              <a:gd name="connsiteY84" fmla="*/ 46809 h 115046"/>
              <a:gd name="connsiteX85" fmla="*/ 173843 w 940004"/>
              <a:gd name="connsiteY85" fmla="*/ 13902 h 115046"/>
              <a:gd name="connsiteX86" fmla="*/ 173843 w 940004"/>
              <a:gd name="connsiteY86" fmla="*/ 113770 h 115046"/>
              <a:gd name="connsiteX87" fmla="*/ 0 w 940004"/>
              <a:gd name="connsiteY87" fmla="*/ 113770 h 115046"/>
              <a:gd name="connsiteX88" fmla="*/ 783634 w 940004"/>
              <a:gd name="connsiteY88" fmla="*/ 1275 h 115046"/>
              <a:gd name="connsiteX89" fmla="*/ 801363 w 940004"/>
              <a:gd name="connsiteY89" fmla="*/ 1275 h 115046"/>
              <a:gd name="connsiteX90" fmla="*/ 801363 w 940004"/>
              <a:gd name="connsiteY90" fmla="*/ 113770 h 115046"/>
              <a:gd name="connsiteX91" fmla="*/ 783634 w 940004"/>
              <a:gd name="connsiteY91" fmla="*/ 113770 h 115046"/>
              <a:gd name="connsiteX92" fmla="*/ 598439 w 940004"/>
              <a:gd name="connsiteY92" fmla="*/ 1275 h 115046"/>
              <a:gd name="connsiteX93" fmla="*/ 616168 w 940004"/>
              <a:gd name="connsiteY93" fmla="*/ 1275 h 115046"/>
              <a:gd name="connsiteX94" fmla="*/ 616168 w 940004"/>
              <a:gd name="connsiteY94" fmla="*/ 40687 h 115046"/>
              <a:gd name="connsiteX95" fmla="*/ 638743 w 940004"/>
              <a:gd name="connsiteY95" fmla="*/ 31886 h 115046"/>
              <a:gd name="connsiteX96" fmla="*/ 671522 w 940004"/>
              <a:gd name="connsiteY96" fmla="*/ 66451 h 115046"/>
              <a:gd name="connsiteX97" fmla="*/ 671522 w 940004"/>
              <a:gd name="connsiteY97" fmla="*/ 113643 h 115046"/>
              <a:gd name="connsiteX98" fmla="*/ 653793 w 940004"/>
              <a:gd name="connsiteY98" fmla="*/ 113643 h 115046"/>
              <a:gd name="connsiteX99" fmla="*/ 653793 w 940004"/>
              <a:gd name="connsiteY99" fmla="*/ 66833 h 115046"/>
              <a:gd name="connsiteX100" fmla="*/ 635427 w 940004"/>
              <a:gd name="connsiteY100" fmla="*/ 48849 h 115046"/>
              <a:gd name="connsiteX101" fmla="*/ 616295 w 940004"/>
              <a:gd name="connsiteY101" fmla="*/ 63007 h 115046"/>
              <a:gd name="connsiteX102" fmla="*/ 616168 w 940004"/>
              <a:gd name="connsiteY102" fmla="*/ 63007 h 115046"/>
              <a:gd name="connsiteX103" fmla="*/ 616168 w 940004"/>
              <a:gd name="connsiteY103" fmla="*/ 113770 h 115046"/>
              <a:gd name="connsiteX104" fmla="*/ 598439 w 940004"/>
              <a:gd name="connsiteY104" fmla="*/ 113770 h 115046"/>
              <a:gd name="connsiteX105" fmla="*/ 515153 w 940004"/>
              <a:gd name="connsiteY105" fmla="*/ 1275 h 115046"/>
              <a:gd name="connsiteX106" fmla="*/ 532882 w 940004"/>
              <a:gd name="connsiteY106" fmla="*/ 1275 h 115046"/>
              <a:gd name="connsiteX107" fmla="*/ 532882 w 940004"/>
              <a:gd name="connsiteY107" fmla="*/ 69639 h 115046"/>
              <a:gd name="connsiteX108" fmla="*/ 565151 w 940004"/>
              <a:gd name="connsiteY108" fmla="*/ 33161 h 115046"/>
              <a:gd name="connsiteX109" fmla="*/ 586068 w 940004"/>
              <a:gd name="connsiteY109" fmla="*/ 33161 h 115046"/>
              <a:gd name="connsiteX110" fmla="*/ 552524 w 940004"/>
              <a:gd name="connsiteY110" fmla="*/ 71425 h 115046"/>
              <a:gd name="connsiteX111" fmla="*/ 590022 w 940004"/>
              <a:gd name="connsiteY111" fmla="*/ 113770 h 115046"/>
              <a:gd name="connsiteX112" fmla="*/ 568339 w 940004"/>
              <a:gd name="connsiteY112" fmla="*/ 113770 h 115046"/>
              <a:gd name="connsiteX113" fmla="*/ 532882 w 940004"/>
              <a:gd name="connsiteY113" fmla="*/ 73466 h 115046"/>
              <a:gd name="connsiteX114" fmla="*/ 532882 w 940004"/>
              <a:gd name="connsiteY114" fmla="*/ 113770 h 115046"/>
              <a:gd name="connsiteX115" fmla="*/ 515153 w 940004"/>
              <a:gd name="connsiteY115" fmla="*/ 113770 h 115046"/>
              <a:gd name="connsiteX116" fmla="*/ 238380 w 940004"/>
              <a:gd name="connsiteY116" fmla="*/ 0 h 115046"/>
              <a:gd name="connsiteX117" fmla="*/ 269884 w 940004"/>
              <a:gd name="connsiteY117" fmla="*/ 14285 h 115046"/>
              <a:gd name="connsiteX118" fmla="*/ 257257 w 940004"/>
              <a:gd name="connsiteY118" fmla="*/ 27422 h 115046"/>
              <a:gd name="connsiteX119" fmla="*/ 238253 w 940004"/>
              <a:gd name="connsiteY119" fmla="*/ 17474 h 115046"/>
              <a:gd name="connsiteX120" fmla="*/ 223330 w 940004"/>
              <a:gd name="connsiteY120" fmla="*/ 29718 h 115046"/>
              <a:gd name="connsiteX121" fmla="*/ 239656 w 940004"/>
              <a:gd name="connsiteY121" fmla="*/ 46937 h 115046"/>
              <a:gd name="connsiteX122" fmla="*/ 248329 w 940004"/>
              <a:gd name="connsiteY122" fmla="*/ 50891 h 115046"/>
              <a:gd name="connsiteX123" fmla="*/ 274093 w 940004"/>
              <a:gd name="connsiteY123" fmla="*/ 83032 h 115046"/>
              <a:gd name="connsiteX124" fmla="*/ 238253 w 940004"/>
              <a:gd name="connsiteY124" fmla="*/ 115046 h 115046"/>
              <a:gd name="connsiteX125" fmla="*/ 200372 w 940004"/>
              <a:gd name="connsiteY125" fmla="*/ 95914 h 115046"/>
              <a:gd name="connsiteX126" fmla="*/ 200627 w 940004"/>
              <a:gd name="connsiteY126" fmla="*/ 95914 h 115046"/>
              <a:gd name="connsiteX127" fmla="*/ 214529 w 940004"/>
              <a:gd name="connsiteY127" fmla="*/ 84180 h 115046"/>
              <a:gd name="connsiteX128" fmla="*/ 238253 w 940004"/>
              <a:gd name="connsiteY128" fmla="*/ 97700 h 115046"/>
              <a:gd name="connsiteX129" fmla="*/ 255471 w 940004"/>
              <a:gd name="connsiteY129" fmla="*/ 84690 h 115046"/>
              <a:gd name="connsiteX130" fmla="*/ 239146 w 940004"/>
              <a:gd name="connsiteY130" fmla="*/ 66451 h 115046"/>
              <a:gd name="connsiteX131" fmla="*/ 230345 w 940004"/>
              <a:gd name="connsiteY131" fmla="*/ 62625 h 115046"/>
              <a:gd name="connsiteX132" fmla="*/ 204964 w 940004"/>
              <a:gd name="connsiteY132" fmla="*/ 29846 h 115046"/>
              <a:gd name="connsiteX133" fmla="*/ 238380 w 940004"/>
              <a:gd name="connsiteY133" fmla="*/ 0 h 1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940004" h="115046">
                <a:moveTo>
                  <a:pt x="727643" y="48850"/>
                </a:moveTo>
                <a:cubicBezTo>
                  <a:pt x="713995" y="48850"/>
                  <a:pt x="704174" y="59436"/>
                  <a:pt x="704174" y="73466"/>
                </a:cubicBezTo>
                <a:cubicBezTo>
                  <a:pt x="704174" y="87496"/>
                  <a:pt x="713868" y="98082"/>
                  <a:pt x="727643" y="98082"/>
                </a:cubicBezTo>
                <a:cubicBezTo>
                  <a:pt x="741418" y="98082"/>
                  <a:pt x="751111" y="87496"/>
                  <a:pt x="751111" y="73466"/>
                </a:cubicBezTo>
                <a:cubicBezTo>
                  <a:pt x="751111" y="59436"/>
                  <a:pt x="741290" y="48850"/>
                  <a:pt x="727643" y="48850"/>
                </a:cubicBezTo>
                <a:close/>
                <a:moveTo>
                  <a:pt x="376894" y="48850"/>
                </a:moveTo>
                <a:cubicBezTo>
                  <a:pt x="363247" y="48850"/>
                  <a:pt x="353426" y="59436"/>
                  <a:pt x="353426" y="73466"/>
                </a:cubicBezTo>
                <a:cubicBezTo>
                  <a:pt x="353426" y="87496"/>
                  <a:pt x="363119" y="98082"/>
                  <a:pt x="376894" y="98082"/>
                </a:cubicBezTo>
                <a:cubicBezTo>
                  <a:pt x="390669" y="98082"/>
                  <a:pt x="400362" y="87496"/>
                  <a:pt x="400362" y="73466"/>
                </a:cubicBezTo>
                <a:cubicBezTo>
                  <a:pt x="400362" y="59436"/>
                  <a:pt x="390541" y="48850"/>
                  <a:pt x="376894" y="48850"/>
                </a:cubicBezTo>
                <a:close/>
                <a:moveTo>
                  <a:pt x="86986" y="38263"/>
                </a:moveTo>
                <a:lnTo>
                  <a:pt x="55099" y="61221"/>
                </a:lnTo>
                <a:lnTo>
                  <a:pt x="54972" y="61221"/>
                </a:lnTo>
                <a:lnTo>
                  <a:pt x="44513" y="68747"/>
                </a:lnTo>
                <a:lnTo>
                  <a:pt x="34182" y="61094"/>
                </a:lnTo>
                <a:lnTo>
                  <a:pt x="17729" y="48977"/>
                </a:lnTo>
                <a:lnTo>
                  <a:pt x="17729" y="96169"/>
                </a:lnTo>
                <a:lnTo>
                  <a:pt x="156115" y="96169"/>
                </a:lnTo>
                <a:lnTo>
                  <a:pt x="156115" y="48977"/>
                </a:lnTo>
                <a:lnTo>
                  <a:pt x="139661" y="61094"/>
                </a:lnTo>
                <a:lnTo>
                  <a:pt x="129330" y="68747"/>
                </a:lnTo>
                <a:lnTo>
                  <a:pt x="118872" y="61221"/>
                </a:lnTo>
                <a:close/>
                <a:moveTo>
                  <a:pt x="857227" y="31886"/>
                </a:moveTo>
                <a:cubicBezTo>
                  <a:pt x="868451" y="31886"/>
                  <a:pt x="877124" y="36350"/>
                  <a:pt x="882354" y="44258"/>
                </a:cubicBezTo>
                <a:cubicBezTo>
                  <a:pt x="889879" y="34309"/>
                  <a:pt x="901230" y="31886"/>
                  <a:pt x="908883" y="31886"/>
                </a:cubicBezTo>
                <a:cubicBezTo>
                  <a:pt x="928652" y="31886"/>
                  <a:pt x="940004" y="45788"/>
                  <a:pt x="940004" y="66578"/>
                </a:cubicBezTo>
                <a:lnTo>
                  <a:pt x="940004" y="113770"/>
                </a:lnTo>
                <a:lnTo>
                  <a:pt x="922275" y="113770"/>
                </a:lnTo>
                <a:lnTo>
                  <a:pt x="922275" y="66961"/>
                </a:lnTo>
                <a:cubicBezTo>
                  <a:pt x="922275" y="58288"/>
                  <a:pt x="917301" y="48977"/>
                  <a:pt x="905695" y="48977"/>
                </a:cubicBezTo>
                <a:cubicBezTo>
                  <a:pt x="897659" y="48977"/>
                  <a:pt x="891154" y="53824"/>
                  <a:pt x="888093" y="63007"/>
                </a:cubicBezTo>
                <a:cubicBezTo>
                  <a:pt x="888221" y="64283"/>
                  <a:pt x="888221" y="65430"/>
                  <a:pt x="888221" y="66706"/>
                </a:cubicBezTo>
                <a:lnTo>
                  <a:pt x="888221" y="113898"/>
                </a:lnTo>
                <a:lnTo>
                  <a:pt x="870492" y="113898"/>
                </a:lnTo>
                <a:lnTo>
                  <a:pt x="870492" y="67089"/>
                </a:lnTo>
                <a:cubicBezTo>
                  <a:pt x="870492" y="58415"/>
                  <a:pt x="865390" y="49105"/>
                  <a:pt x="853784" y="49105"/>
                </a:cubicBezTo>
                <a:cubicBezTo>
                  <a:pt x="845876" y="49105"/>
                  <a:pt x="839244" y="53951"/>
                  <a:pt x="836438" y="62752"/>
                </a:cubicBezTo>
                <a:lnTo>
                  <a:pt x="836438" y="113770"/>
                </a:lnTo>
                <a:lnTo>
                  <a:pt x="818709" y="113770"/>
                </a:lnTo>
                <a:lnTo>
                  <a:pt x="818709" y="33161"/>
                </a:lnTo>
                <a:lnTo>
                  <a:pt x="836438" y="33161"/>
                </a:lnTo>
                <a:lnTo>
                  <a:pt x="836438" y="40687"/>
                </a:lnTo>
                <a:cubicBezTo>
                  <a:pt x="841922" y="34437"/>
                  <a:pt x="849830" y="31886"/>
                  <a:pt x="857227" y="31886"/>
                </a:cubicBezTo>
                <a:close/>
                <a:moveTo>
                  <a:pt x="727515" y="31886"/>
                </a:moveTo>
                <a:cubicBezTo>
                  <a:pt x="751494" y="31886"/>
                  <a:pt x="769222" y="49997"/>
                  <a:pt x="769222" y="73466"/>
                </a:cubicBezTo>
                <a:cubicBezTo>
                  <a:pt x="769222" y="96934"/>
                  <a:pt x="751366" y="115046"/>
                  <a:pt x="727515" y="115046"/>
                </a:cubicBezTo>
                <a:cubicBezTo>
                  <a:pt x="703664" y="115046"/>
                  <a:pt x="685808" y="97062"/>
                  <a:pt x="685808" y="73466"/>
                </a:cubicBezTo>
                <a:cubicBezTo>
                  <a:pt x="685808" y="49997"/>
                  <a:pt x="703537" y="31886"/>
                  <a:pt x="727515" y="31886"/>
                </a:cubicBezTo>
                <a:close/>
                <a:moveTo>
                  <a:pt x="471533" y="31886"/>
                </a:moveTo>
                <a:cubicBezTo>
                  <a:pt x="484415" y="31886"/>
                  <a:pt x="494873" y="37243"/>
                  <a:pt x="502271" y="45278"/>
                </a:cubicBezTo>
                <a:lnTo>
                  <a:pt x="490154" y="57650"/>
                </a:lnTo>
                <a:cubicBezTo>
                  <a:pt x="485945" y="52803"/>
                  <a:pt x="479823" y="49105"/>
                  <a:pt x="471405" y="49105"/>
                </a:cubicBezTo>
                <a:cubicBezTo>
                  <a:pt x="457758" y="49105"/>
                  <a:pt x="448064" y="59436"/>
                  <a:pt x="448064" y="73466"/>
                </a:cubicBezTo>
                <a:cubicBezTo>
                  <a:pt x="448064" y="87496"/>
                  <a:pt x="457758" y="97827"/>
                  <a:pt x="471405" y="97827"/>
                </a:cubicBezTo>
                <a:cubicBezTo>
                  <a:pt x="479823" y="97827"/>
                  <a:pt x="485945" y="94128"/>
                  <a:pt x="490154" y="89282"/>
                </a:cubicBezTo>
                <a:lnTo>
                  <a:pt x="502271" y="101653"/>
                </a:lnTo>
                <a:cubicBezTo>
                  <a:pt x="494873" y="109689"/>
                  <a:pt x="484415" y="115046"/>
                  <a:pt x="471533" y="115046"/>
                </a:cubicBezTo>
                <a:cubicBezTo>
                  <a:pt x="447682" y="115046"/>
                  <a:pt x="429953" y="97062"/>
                  <a:pt x="429953" y="73466"/>
                </a:cubicBezTo>
                <a:cubicBezTo>
                  <a:pt x="429953" y="49997"/>
                  <a:pt x="447682" y="31886"/>
                  <a:pt x="471533" y="31886"/>
                </a:cubicBezTo>
                <a:close/>
                <a:moveTo>
                  <a:pt x="376894" y="31886"/>
                </a:moveTo>
                <a:cubicBezTo>
                  <a:pt x="400873" y="31886"/>
                  <a:pt x="418601" y="49997"/>
                  <a:pt x="418601" y="73466"/>
                </a:cubicBezTo>
                <a:cubicBezTo>
                  <a:pt x="418601" y="96934"/>
                  <a:pt x="400745" y="115046"/>
                  <a:pt x="376894" y="115046"/>
                </a:cubicBezTo>
                <a:cubicBezTo>
                  <a:pt x="353043" y="115046"/>
                  <a:pt x="335187" y="97062"/>
                  <a:pt x="335187" y="73466"/>
                </a:cubicBezTo>
                <a:cubicBezTo>
                  <a:pt x="335187" y="49997"/>
                  <a:pt x="352916" y="31886"/>
                  <a:pt x="376894" y="31886"/>
                </a:cubicBezTo>
                <a:close/>
                <a:moveTo>
                  <a:pt x="288761" y="14157"/>
                </a:moveTo>
                <a:lnTo>
                  <a:pt x="306490" y="14157"/>
                </a:lnTo>
                <a:lnTo>
                  <a:pt x="306490" y="33161"/>
                </a:lnTo>
                <a:lnTo>
                  <a:pt x="326642" y="33161"/>
                </a:lnTo>
                <a:lnTo>
                  <a:pt x="326642" y="48977"/>
                </a:lnTo>
                <a:lnTo>
                  <a:pt x="306490" y="48977"/>
                </a:lnTo>
                <a:lnTo>
                  <a:pt x="306490" y="85583"/>
                </a:lnTo>
                <a:cubicBezTo>
                  <a:pt x="306490" y="93745"/>
                  <a:pt x="308658" y="97444"/>
                  <a:pt x="317969" y="97444"/>
                </a:cubicBezTo>
                <a:lnTo>
                  <a:pt x="326642" y="97444"/>
                </a:lnTo>
                <a:lnTo>
                  <a:pt x="326642" y="113770"/>
                </a:lnTo>
                <a:lnTo>
                  <a:pt x="313377" y="113770"/>
                </a:lnTo>
                <a:cubicBezTo>
                  <a:pt x="297944" y="113770"/>
                  <a:pt x="288761" y="104587"/>
                  <a:pt x="288761" y="89281"/>
                </a:cubicBezTo>
                <a:lnTo>
                  <a:pt x="288761" y="48977"/>
                </a:lnTo>
                <a:lnTo>
                  <a:pt x="275624" y="48977"/>
                </a:lnTo>
                <a:lnTo>
                  <a:pt x="275624" y="33161"/>
                </a:lnTo>
                <a:lnTo>
                  <a:pt x="288761" y="33161"/>
                </a:lnTo>
                <a:close/>
                <a:moveTo>
                  <a:pt x="0" y="13902"/>
                </a:moveTo>
                <a:lnTo>
                  <a:pt x="44641" y="46809"/>
                </a:lnTo>
                <a:lnTo>
                  <a:pt x="86858" y="16453"/>
                </a:lnTo>
                <a:lnTo>
                  <a:pt x="129075" y="46809"/>
                </a:lnTo>
                <a:lnTo>
                  <a:pt x="129203" y="46809"/>
                </a:lnTo>
                <a:lnTo>
                  <a:pt x="173843" y="13902"/>
                </a:lnTo>
                <a:lnTo>
                  <a:pt x="173843" y="113770"/>
                </a:lnTo>
                <a:lnTo>
                  <a:pt x="0" y="113770"/>
                </a:lnTo>
                <a:close/>
                <a:moveTo>
                  <a:pt x="783634" y="1275"/>
                </a:moveTo>
                <a:lnTo>
                  <a:pt x="801363" y="1275"/>
                </a:lnTo>
                <a:lnTo>
                  <a:pt x="801363" y="113770"/>
                </a:lnTo>
                <a:lnTo>
                  <a:pt x="783634" y="113770"/>
                </a:lnTo>
                <a:close/>
                <a:moveTo>
                  <a:pt x="598439" y="1275"/>
                </a:moveTo>
                <a:lnTo>
                  <a:pt x="616168" y="1275"/>
                </a:lnTo>
                <a:lnTo>
                  <a:pt x="616168" y="40687"/>
                </a:lnTo>
                <a:cubicBezTo>
                  <a:pt x="621780" y="34564"/>
                  <a:pt x="630325" y="31886"/>
                  <a:pt x="638743" y="31886"/>
                </a:cubicBezTo>
                <a:cubicBezTo>
                  <a:pt x="658768" y="31886"/>
                  <a:pt x="671522" y="45788"/>
                  <a:pt x="671522" y="66451"/>
                </a:cubicBezTo>
                <a:lnTo>
                  <a:pt x="671522" y="113643"/>
                </a:lnTo>
                <a:lnTo>
                  <a:pt x="653793" y="113643"/>
                </a:lnTo>
                <a:lnTo>
                  <a:pt x="653793" y="66833"/>
                </a:lnTo>
                <a:cubicBezTo>
                  <a:pt x="653793" y="58160"/>
                  <a:pt x="647289" y="48849"/>
                  <a:pt x="635427" y="48849"/>
                </a:cubicBezTo>
                <a:cubicBezTo>
                  <a:pt x="626244" y="48849"/>
                  <a:pt x="619356" y="53696"/>
                  <a:pt x="616295" y="63007"/>
                </a:cubicBezTo>
                <a:lnTo>
                  <a:pt x="616168" y="63007"/>
                </a:lnTo>
                <a:lnTo>
                  <a:pt x="616168" y="113770"/>
                </a:lnTo>
                <a:lnTo>
                  <a:pt x="598439" y="113770"/>
                </a:lnTo>
                <a:close/>
                <a:moveTo>
                  <a:pt x="515153" y="1275"/>
                </a:moveTo>
                <a:lnTo>
                  <a:pt x="532882" y="1275"/>
                </a:lnTo>
                <a:lnTo>
                  <a:pt x="532882" y="69639"/>
                </a:lnTo>
                <a:lnTo>
                  <a:pt x="565151" y="33161"/>
                </a:lnTo>
                <a:lnTo>
                  <a:pt x="586068" y="33161"/>
                </a:lnTo>
                <a:lnTo>
                  <a:pt x="552524" y="71425"/>
                </a:lnTo>
                <a:lnTo>
                  <a:pt x="590022" y="113770"/>
                </a:lnTo>
                <a:lnTo>
                  <a:pt x="568339" y="113770"/>
                </a:lnTo>
                <a:lnTo>
                  <a:pt x="532882" y="73466"/>
                </a:lnTo>
                <a:lnTo>
                  <a:pt x="532882" y="113770"/>
                </a:lnTo>
                <a:lnTo>
                  <a:pt x="515153" y="113770"/>
                </a:lnTo>
                <a:close/>
                <a:moveTo>
                  <a:pt x="238380" y="0"/>
                </a:moveTo>
                <a:cubicBezTo>
                  <a:pt x="251390" y="0"/>
                  <a:pt x="261721" y="4464"/>
                  <a:pt x="269884" y="14285"/>
                </a:cubicBezTo>
                <a:lnTo>
                  <a:pt x="257257" y="27422"/>
                </a:lnTo>
                <a:cubicBezTo>
                  <a:pt x="251390" y="20407"/>
                  <a:pt x="246288" y="17474"/>
                  <a:pt x="238253" y="17474"/>
                </a:cubicBezTo>
                <a:cubicBezTo>
                  <a:pt x="230600" y="17474"/>
                  <a:pt x="223330" y="21938"/>
                  <a:pt x="223330" y="29718"/>
                </a:cubicBezTo>
                <a:cubicBezTo>
                  <a:pt x="223330" y="36988"/>
                  <a:pt x="228432" y="42218"/>
                  <a:pt x="239656" y="46937"/>
                </a:cubicBezTo>
                <a:lnTo>
                  <a:pt x="248329" y="50891"/>
                </a:lnTo>
                <a:cubicBezTo>
                  <a:pt x="263634" y="57523"/>
                  <a:pt x="274093" y="67344"/>
                  <a:pt x="274093" y="83032"/>
                </a:cubicBezTo>
                <a:cubicBezTo>
                  <a:pt x="274093" y="102036"/>
                  <a:pt x="259935" y="115046"/>
                  <a:pt x="238253" y="115046"/>
                </a:cubicBezTo>
                <a:cubicBezTo>
                  <a:pt x="221289" y="115046"/>
                  <a:pt x="207515" y="107393"/>
                  <a:pt x="200372" y="95914"/>
                </a:cubicBezTo>
                <a:lnTo>
                  <a:pt x="200627" y="95914"/>
                </a:lnTo>
                <a:lnTo>
                  <a:pt x="214529" y="84180"/>
                </a:lnTo>
                <a:cubicBezTo>
                  <a:pt x="219759" y="91323"/>
                  <a:pt x="228432" y="97700"/>
                  <a:pt x="238253" y="97700"/>
                </a:cubicBezTo>
                <a:cubicBezTo>
                  <a:pt x="249222" y="97700"/>
                  <a:pt x="255471" y="92853"/>
                  <a:pt x="255471" y="84690"/>
                </a:cubicBezTo>
                <a:cubicBezTo>
                  <a:pt x="255471" y="76527"/>
                  <a:pt x="250242" y="71426"/>
                  <a:pt x="239146" y="66451"/>
                </a:cubicBezTo>
                <a:lnTo>
                  <a:pt x="230345" y="62625"/>
                </a:lnTo>
                <a:cubicBezTo>
                  <a:pt x="213382" y="55227"/>
                  <a:pt x="204964" y="44386"/>
                  <a:pt x="204964" y="29846"/>
                </a:cubicBezTo>
                <a:cubicBezTo>
                  <a:pt x="204964" y="11734"/>
                  <a:pt x="221289" y="0"/>
                  <a:pt x="238380" y="0"/>
                </a:cubicBezTo>
                <a:close/>
              </a:path>
            </a:pathLst>
          </a:custGeom>
          <a:solidFill>
            <a:srgbClr val="1D1D1B"/>
          </a:solidFill>
          <a:ln w="12743" cap="flat">
            <a:noFill/>
            <a:prstDash val="solid"/>
            <a:miter/>
          </a:ln>
        </p:spPr>
        <p:txBody>
          <a:bodyPr rtlCol="0" anchor="ctr"/>
          <a:lstStyle/>
          <a:p>
            <a:endParaRPr lang="sv-SE" dirty="0"/>
          </a:p>
        </p:txBody>
      </p:sp>
      <p:sp>
        <p:nvSpPr>
          <p:cNvPr id="6" name="Platshållare för bildnummer 5">
            <a:extLst>
              <a:ext uri="{FF2B5EF4-FFF2-40B4-BE49-F238E27FC236}">
                <a16:creationId xmlns:a16="http://schemas.microsoft.com/office/drawing/2014/main" id="{9428C9AC-E0E7-D30C-8D11-36E6A26DF1F8}"/>
              </a:ext>
            </a:extLst>
          </p:cNvPr>
          <p:cNvSpPr>
            <a:spLocks noGrp="1"/>
          </p:cNvSpPr>
          <p:nvPr>
            <p:ph type="sldNum" sz="quarter" idx="4"/>
          </p:nvPr>
        </p:nvSpPr>
        <p:spPr>
          <a:xfrm>
            <a:off x="11950824" y="610752"/>
            <a:ext cx="216000" cy="144000"/>
          </a:xfrm>
          <a:prstGeom prst="rect">
            <a:avLst/>
          </a:prstGeom>
        </p:spPr>
        <p:txBody>
          <a:bodyPr vert="horz" lIns="0" tIns="0" rIns="0" bIns="0" rtlCol="0" anchor="ctr"/>
          <a:lstStyle>
            <a:lvl1pPr algn="ctr">
              <a:defRPr sz="800" b="1">
                <a:solidFill>
                  <a:schemeClr val="bg1"/>
                </a:solidFill>
              </a:defRPr>
            </a:lvl1pPr>
          </a:lstStyle>
          <a:p>
            <a:fld id="{705C8969-8035-428D-85DD-6204E257D8A8}" type="slidenum">
              <a:rPr lang="sv-SE" smtClean="0"/>
              <a:pPr/>
              <a:t>‹#›</a:t>
            </a:fld>
            <a:endParaRPr lang="sv-SE" dirty="0"/>
          </a:p>
        </p:txBody>
      </p:sp>
      <p:sp>
        <p:nvSpPr>
          <p:cNvPr id="4" name="xxLanguageTextBox">
            <a:extLst>
              <a:ext uri="{FF2B5EF4-FFF2-40B4-BE49-F238E27FC236}">
                <a16:creationId xmlns:a16="http://schemas.microsoft.com/office/drawing/2014/main" id="{D3A263BD-C1EA-4758-900F-DBDBA38DDC87}"/>
              </a:ext>
            </a:extLst>
          </p:cNvPr>
          <p:cNvSpPr/>
          <p:nvPr userDrawn="1">
            <p:custDataLst>
              <p:tags r:id="rId40"/>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1400" dirty="0" err="1"/>
          </a:p>
        </p:txBody>
      </p:sp>
    </p:spTree>
    <p:extLst>
      <p:ext uri="{BB962C8B-B14F-4D97-AF65-F5344CB8AC3E}">
        <p14:creationId xmlns:p14="http://schemas.microsoft.com/office/powerpoint/2010/main" val="3548477794"/>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81" r:id="rId3"/>
    <p:sldLayoutId id="2147483680" r:id="rId4"/>
    <p:sldLayoutId id="2147483670" r:id="rId5"/>
    <p:sldLayoutId id="2147483671" r:id="rId6"/>
    <p:sldLayoutId id="2147483672" r:id="rId7"/>
    <p:sldLayoutId id="2147483650" r:id="rId8"/>
    <p:sldLayoutId id="2147483656" r:id="rId9"/>
    <p:sldLayoutId id="2147483654" r:id="rId10"/>
    <p:sldLayoutId id="2147483655" r:id="rId11"/>
    <p:sldLayoutId id="2147483657" r:id="rId12"/>
    <p:sldLayoutId id="2147483658" r:id="rId13"/>
    <p:sldLayoutId id="2147483659" r:id="rId14"/>
    <p:sldLayoutId id="2147483660" r:id="rId15"/>
    <p:sldLayoutId id="2147483666" r:id="rId16"/>
    <p:sldLayoutId id="2147483667" r:id="rId17"/>
    <p:sldLayoutId id="2147483673" r:id="rId18"/>
    <p:sldLayoutId id="2147483669" r:id="rId19"/>
    <p:sldLayoutId id="2147483679" r:id="rId20"/>
    <p:sldLayoutId id="2147483665" r:id="rId21"/>
    <p:sldLayoutId id="2147483662" r:id="rId22"/>
    <p:sldLayoutId id="2147483663" r:id="rId23"/>
    <p:sldLayoutId id="2147483664" r:id="rId24"/>
    <p:sldLayoutId id="2147483678" r:id="rId25"/>
    <p:sldLayoutId id="2147483686" r:id="rId26"/>
    <p:sldLayoutId id="2147483674" r:id="rId27"/>
    <p:sldLayoutId id="2147483676" r:id="rId28"/>
    <p:sldLayoutId id="2147483675" r:id="rId29"/>
    <p:sldLayoutId id="2147483683" r:id="rId30"/>
    <p:sldLayoutId id="2147483684" r:id="rId31"/>
    <p:sldLayoutId id="2147483685" r:id="rId32"/>
    <p:sldLayoutId id="2147483687" r:id="rId33"/>
    <p:sldLayoutId id="2147483688" r:id="rId34"/>
    <p:sldLayoutId id="2147483689" r:id="rId35"/>
    <p:sldLayoutId id="2147483690" r:id="rId36"/>
    <p:sldLayoutId id="2147483692" r:id="rId37"/>
    <p:sldLayoutId id="2147483693" r:id="rId38"/>
  </p:sldLayoutIdLst>
  <p:hf sldNum="0" hdr="0" ftr="0" dt="0"/>
  <p:txStyles>
    <p:titleStyle>
      <a:lvl1pPr algn="l" defTabSz="914400" rtl="0" eaLnBrk="1" latinLnBrk="0" hangingPunct="1">
        <a:lnSpc>
          <a:spcPct val="90000"/>
        </a:lnSpc>
        <a:spcBef>
          <a:spcPct val="0"/>
        </a:spcBef>
        <a:buNone/>
        <a:defRPr sz="2800" b="0" kern="1200" cap="all" baseline="0">
          <a:solidFill>
            <a:schemeClr val="tx1"/>
          </a:solidFill>
          <a:latin typeface="+mj-lt"/>
          <a:ea typeface="+mj-ea"/>
          <a:cs typeface="+mj-cs"/>
        </a:defRPr>
      </a:lvl1pPr>
    </p:titleStyle>
    <p:bodyStyle>
      <a:lvl1pPr marL="177800" indent="-177800" algn="l" defTabSz="914400" rtl="0" eaLnBrk="1" latinLnBrk="0" hangingPunct="1">
        <a:lnSpc>
          <a:spcPct val="105000"/>
        </a:lnSpc>
        <a:spcBef>
          <a:spcPts val="1400"/>
        </a:spcBef>
        <a:buClr>
          <a:schemeClr val="hlink"/>
        </a:buClr>
        <a:buFont typeface="Symbol" panose="05050102010706020507" pitchFamily="18" charset="2"/>
        <a:buChar char=""/>
        <a:defRPr sz="1400" kern="1200">
          <a:solidFill>
            <a:schemeClr val="tx1"/>
          </a:solidFill>
          <a:latin typeface="+mn-lt"/>
          <a:ea typeface="+mn-ea"/>
          <a:cs typeface="+mn-cs"/>
        </a:defRPr>
      </a:lvl1pPr>
      <a:lvl2pPr marL="358775" indent="-180975" algn="l" defTabSz="914400" rtl="0" eaLnBrk="1" latinLnBrk="0" hangingPunct="1">
        <a:lnSpc>
          <a:spcPct val="105000"/>
        </a:lnSpc>
        <a:spcBef>
          <a:spcPts val="500"/>
        </a:spcBef>
        <a:buClr>
          <a:schemeClr val="hlink"/>
        </a:buClr>
        <a:buFont typeface="Symbol" panose="05050102010706020507" pitchFamily="18" charset="2"/>
        <a:buChar char=""/>
        <a:defRPr sz="1200" kern="1200">
          <a:solidFill>
            <a:schemeClr val="tx1"/>
          </a:solidFill>
          <a:latin typeface="+mn-lt"/>
          <a:ea typeface="+mn-ea"/>
          <a:cs typeface="+mn-cs"/>
        </a:defRPr>
      </a:lvl2pPr>
      <a:lvl3pPr marL="536575" indent="-177800" algn="l" defTabSz="914400" rtl="0" eaLnBrk="1" latinLnBrk="0" hangingPunct="1">
        <a:lnSpc>
          <a:spcPct val="105000"/>
        </a:lnSpc>
        <a:spcBef>
          <a:spcPts val="500"/>
        </a:spcBef>
        <a:buClr>
          <a:schemeClr val="hlink"/>
        </a:buClr>
        <a:buFont typeface="Symbol" panose="05050102010706020507" pitchFamily="18" charset="2"/>
        <a:buChar char=""/>
        <a:defRPr sz="1200" kern="1200">
          <a:solidFill>
            <a:schemeClr val="tx1"/>
          </a:solidFill>
          <a:latin typeface="+mn-lt"/>
          <a:ea typeface="+mn-ea"/>
          <a:cs typeface="+mn-cs"/>
        </a:defRPr>
      </a:lvl3pPr>
      <a:lvl4pPr marL="719138" indent="-182563" algn="l" defTabSz="914400" rtl="0" eaLnBrk="1" latinLnBrk="0" hangingPunct="1">
        <a:lnSpc>
          <a:spcPct val="105000"/>
        </a:lnSpc>
        <a:spcBef>
          <a:spcPts val="500"/>
        </a:spcBef>
        <a:buClr>
          <a:schemeClr val="hlink"/>
        </a:buClr>
        <a:buFont typeface="Symbol" panose="05050102010706020507" pitchFamily="18" charset="2"/>
        <a:buChar char=""/>
        <a:defRPr sz="1200" kern="1200">
          <a:solidFill>
            <a:schemeClr val="tx1"/>
          </a:solidFill>
          <a:latin typeface="+mn-lt"/>
          <a:ea typeface="+mn-ea"/>
          <a:cs typeface="+mn-cs"/>
        </a:defRPr>
      </a:lvl4pPr>
      <a:lvl5pPr marL="896938" indent="-177800" algn="l" defTabSz="914400" rtl="0" eaLnBrk="1" latinLnBrk="0" hangingPunct="1">
        <a:lnSpc>
          <a:spcPct val="105000"/>
        </a:lnSpc>
        <a:spcBef>
          <a:spcPts val="500"/>
        </a:spcBef>
        <a:buClr>
          <a:schemeClr val="hlink"/>
        </a:buClr>
        <a:buFont typeface="Symbol" panose="05050102010706020507" pitchFamily="18"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88" userDrawn="1">
          <p15:clr>
            <a:srgbClr val="F26B43"/>
          </p15:clr>
        </p15:guide>
        <p15:guide id="3" orient="horz" pos="96" userDrawn="1">
          <p15:clr>
            <a:srgbClr val="F26B43"/>
          </p15:clr>
        </p15:guide>
        <p15:guide id="4" orient="horz" pos="4226" userDrawn="1">
          <p15:clr>
            <a:srgbClr val="F26B43"/>
          </p15:clr>
        </p15:guide>
        <p15:guide id="5" pos="7592" userDrawn="1">
          <p15:clr>
            <a:srgbClr val="F26B43"/>
          </p15:clr>
        </p15:guide>
        <p15:guide id="6" pos="347" userDrawn="1">
          <p15:clr>
            <a:srgbClr val="F26B43"/>
          </p15:clr>
        </p15:guide>
        <p15:guide id="7" pos="6199" userDrawn="1">
          <p15:clr>
            <a:srgbClr val="F26B43"/>
          </p15:clr>
        </p15:guide>
        <p15:guide id="8" orient="horz" pos="3974" userDrawn="1">
          <p15:clr>
            <a:srgbClr val="F26B43"/>
          </p15:clr>
        </p15:guide>
        <p15:guide id="9" orient="horz" pos="845" userDrawn="1">
          <p15:clr>
            <a:srgbClr val="F26B43"/>
          </p15:clr>
        </p15:guide>
        <p15:guide id="10" orient="horz" pos="329" userDrawn="1">
          <p15:clr>
            <a:srgbClr val="F26B43"/>
          </p15:clr>
        </p15:guide>
        <p15:guide id="12" orient="horz" pos="4068" userDrawn="1">
          <p15:clr>
            <a:srgbClr val="F26B43"/>
          </p15:clr>
        </p15:guide>
        <p15:guide id="13" orient="horz" pos="95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hyperlink" Target="https://skr.se/samhalleochnaringsliv/naringslivochforetagsklimat/servicematningeninsikt/forkommunersomvillvaramediundersokningen.7681.html#h-KontaktuppgiftertillgodkandaNKIkonsulter" TargetMode="External"/><Relationship Id="rId2" Type="http://schemas.openxmlformats.org/officeDocument/2006/relationships/slideLayout" Target="../slideLayouts/slideLayout34.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9.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2.xml"/><Relationship Id="rId1" Type="http://schemas.openxmlformats.org/officeDocument/2006/relationships/themeOverride" Target="../theme/themeOverride12.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2.xml"/><Relationship Id="rId1" Type="http://schemas.openxmlformats.org/officeDocument/2006/relationships/themeOverride" Target="../theme/themeOverride1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Layout" Target="../slideLayouts/slideLayout12.xml"/><Relationship Id="rId1" Type="http://schemas.openxmlformats.org/officeDocument/2006/relationships/themeOverride" Target="../theme/themeOverr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2.xml"/><Relationship Id="rId1" Type="http://schemas.openxmlformats.org/officeDocument/2006/relationships/themeOverride" Target="../theme/themeOverride1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hemeOverride" Target="../theme/themeOverride17.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hemeOverride" Target="../theme/themeOverride1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4.xml"/><Relationship Id="rId1" Type="http://schemas.openxmlformats.org/officeDocument/2006/relationships/themeOverride" Target="../theme/themeOverr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hemeOverride" Target="../theme/themeOverride20.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insikt.origogroup.com/" TargetMode="External"/><Relationship Id="rId7" Type="http://schemas.openxmlformats.org/officeDocument/2006/relationships/image" Target="../media/image16.png"/><Relationship Id="rId2" Type="http://schemas.openxmlformats.org/officeDocument/2006/relationships/slideLayout" Target="../slideLayouts/slideLayout34.xml"/><Relationship Id="rId1" Type="http://schemas.openxmlformats.org/officeDocument/2006/relationships/themeOverride" Target="../theme/themeOverride21.xml"/><Relationship Id="rId6" Type="http://schemas.openxmlformats.org/officeDocument/2006/relationships/image" Target="../media/image15.png"/><Relationship Id="rId5" Type="http://schemas.openxmlformats.org/officeDocument/2006/relationships/hyperlink" Target="https://extra.skr.se/download/18.598c2f171963d36bce154963/1745327331268/SKR_Insikt_Foretagsklimat_2024.pdf" TargetMode="External"/><Relationship Id="rId4" Type="http://schemas.openxmlformats.org/officeDocument/2006/relationships/hyperlink" Target="https://stockholmbusinessalliance.se/news/foretagsklimatet-i-stockholm-business-alliance-kvar-pa-rekordniva/"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0.xml"/><Relationship Id="rId1" Type="http://schemas.openxmlformats.org/officeDocument/2006/relationships/themeOverride" Target="../theme/themeOverride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23.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themeOverride" Target="../theme/themeOverr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0.xml"/><Relationship Id="rId1" Type="http://schemas.openxmlformats.org/officeDocument/2006/relationships/themeOverride" Target="../theme/themeOverride2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4.xml"/><Relationship Id="rId1" Type="http://schemas.openxmlformats.org/officeDocument/2006/relationships/themeOverride" Target="../theme/themeOverride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4.xml"/><Relationship Id="rId1" Type="http://schemas.openxmlformats.org/officeDocument/2006/relationships/themeOverride" Target="../theme/themeOverride2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2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hemeOverride" Target="../theme/themeOverr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hyperlink" Target="https://skr.se/samhalleochnaringsliv/naringslivochforetagsklimat/servicematningeninsikt/forkommunersomvillvaramediundersokningen.7681.html" TargetMode="External"/><Relationship Id="rId2" Type="http://schemas.openxmlformats.org/officeDocument/2006/relationships/slideLayout" Target="../slideLayouts/slideLayout10.xml"/><Relationship Id="rId1" Type="http://schemas.openxmlformats.org/officeDocument/2006/relationships/themeOverride" Target="../theme/themeOverride30.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hyperlink" Target="https://skr.se/samhalleochnaringsliv/naringslivochforetagsklimat/servicematningeninsikt/forkommunersomvillvaramediundersokningen.7681.html" TargetMode="External"/><Relationship Id="rId2" Type="http://schemas.openxmlformats.org/officeDocument/2006/relationships/slideLayout" Target="../slideLayouts/slideLayout10.xml"/><Relationship Id="rId1" Type="http://schemas.openxmlformats.org/officeDocument/2006/relationships/themeOverride" Target="../theme/themeOverride31.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hyperlink" Target="mailto:evrim.erdal@stockholm.se" TargetMode="External"/><Relationship Id="rId2" Type="http://schemas.openxmlformats.org/officeDocument/2006/relationships/slideLayout" Target="../slideLayouts/slideLayout10.xml"/><Relationship Id="rId1" Type="http://schemas.openxmlformats.org/officeDocument/2006/relationships/themeOverride" Target="../theme/themeOverride32.xml"/><Relationship Id="rId6" Type="http://schemas.openxmlformats.org/officeDocument/2006/relationships/image" Target="../media/image21.png"/><Relationship Id="rId5" Type="http://schemas.openxmlformats.org/officeDocument/2006/relationships/hyperlink" Target="mailto:fredrik.berglund@skr.se" TargetMode="External"/><Relationship Id="rId4" Type="http://schemas.openxmlformats.org/officeDocument/2006/relationships/hyperlink" Target="mailto:jan.torege@skr.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9C32D9AA-6FF3-4D3F-AFA4-6FF7A48DE59E}"/>
              </a:ext>
            </a:extLst>
          </p:cNvPr>
          <p:cNvSpPr>
            <a:spLocks noGrp="1"/>
          </p:cNvSpPr>
          <p:nvPr>
            <p:ph type="ctrTitle"/>
          </p:nvPr>
        </p:nvSpPr>
        <p:spPr>
          <a:xfrm>
            <a:off x="716704" y="1024357"/>
            <a:ext cx="10272874" cy="2180237"/>
          </a:xfrm>
        </p:spPr>
        <p:txBody>
          <a:bodyPr/>
          <a:lstStyle/>
          <a:p>
            <a:r>
              <a:rPr lang="sv-SE" sz="4800" dirty="0"/>
              <a:t>Instruktioner för SBA Företagsklimatundersökning 2026 </a:t>
            </a:r>
          </a:p>
        </p:txBody>
      </p:sp>
      <p:sp>
        <p:nvSpPr>
          <p:cNvPr id="3" name="Platshållare för text 2">
            <a:extLst>
              <a:ext uri="{FF2B5EF4-FFF2-40B4-BE49-F238E27FC236}">
                <a16:creationId xmlns:a16="http://schemas.microsoft.com/office/drawing/2014/main" id="{CB56CD69-7B25-3332-A3E1-8A083FC7F67B}"/>
              </a:ext>
            </a:extLst>
          </p:cNvPr>
          <p:cNvSpPr>
            <a:spLocks noGrp="1"/>
          </p:cNvSpPr>
          <p:nvPr>
            <p:ph type="subTitle" idx="1"/>
          </p:nvPr>
        </p:nvSpPr>
        <p:spPr>
          <a:xfrm>
            <a:off x="716704" y="3913959"/>
            <a:ext cx="8426451" cy="1919684"/>
          </a:xfrm>
        </p:spPr>
        <p:txBody>
          <a:bodyPr/>
          <a:lstStyle/>
          <a:p>
            <a:r>
              <a:rPr lang="sv-SE" dirty="0"/>
              <a:t>Myndighetsutövning (NKI) samt Upphandling (NUI)</a:t>
            </a:r>
          </a:p>
          <a:p>
            <a:endParaRPr lang="sv-SE" dirty="0"/>
          </a:p>
          <a:p>
            <a:r>
              <a:rPr lang="sv-SE" sz="2000" dirty="0"/>
              <a:t>Stockholm Business Alliance (SBA) i samarbete med </a:t>
            </a:r>
            <a:br>
              <a:rPr lang="sv-SE" sz="2000" dirty="0"/>
            </a:br>
            <a:r>
              <a:rPr lang="sv-SE" sz="2000" dirty="0"/>
              <a:t>Sveriges Kommuner och Regioner, SKR </a:t>
            </a:r>
          </a:p>
          <a:p>
            <a:endParaRPr lang="sv-SE" dirty="0"/>
          </a:p>
          <a:p>
            <a:endParaRPr lang="sv-SE" dirty="0"/>
          </a:p>
        </p:txBody>
      </p:sp>
      <p:sp>
        <p:nvSpPr>
          <p:cNvPr id="2" name="Platshållare för text 1">
            <a:extLst>
              <a:ext uri="{FF2B5EF4-FFF2-40B4-BE49-F238E27FC236}">
                <a16:creationId xmlns:a16="http://schemas.microsoft.com/office/drawing/2014/main" id="{A68F2CD8-3FFF-AC12-0B6D-0257F25159BC}"/>
              </a:ext>
            </a:extLst>
          </p:cNvPr>
          <p:cNvSpPr>
            <a:spLocks noGrp="1"/>
          </p:cNvSpPr>
          <p:nvPr>
            <p:ph type="body" sz="quarter" idx="14"/>
          </p:nvPr>
        </p:nvSpPr>
        <p:spPr/>
        <p:txBody>
          <a:bodyPr/>
          <a:lstStyle/>
          <a:p>
            <a:endParaRPr lang="sv-SE" dirty="0"/>
          </a:p>
        </p:txBody>
      </p:sp>
    </p:spTree>
    <p:extLst>
      <p:ext uri="{BB962C8B-B14F-4D97-AF65-F5344CB8AC3E}">
        <p14:creationId xmlns:p14="http://schemas.microsoft.com/office/powerpoint/2010/main" val="2913407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p:cNvSpPr>
            <a:spLocks noGrp="1"/>
          </p:cNvSpPr>
          <p:nvPr>
            <p:ph idx="1"/>
          </p:nvPr>
        </p:nvSpPr>
        <p:spPr>
          <a:xfrm>
            <a:off x="886900" y="1728358"/>
            <a:ext cx="10260357" cy="4083767"/>
          </a:xfrm>
          <a:effectLst>
            <a:glow rad="228600">
              <a:schemeClr val="accent1">
                <a:satMod val="175000"/>
                <a:alpha val="40000"/>
              </a:schemeClr>
            </a:glow>
          </a:effectLst>
        </p:spPr>
        <p:txBody>
          <a:bodyPr/>
          <a:lstStyle/>
          <a:p>
            <a:pPr marL="0" indent="0">
              <a:buNone/>
            </a:pPr>
            <a:r>
              <a:rPr lang="sv-SE" sz="1600" b="1" dirty="0"/>
              <a:t>Att ta ställning till vid upphandling av konsult:</a:t>
            </a:r>
          </a:p>
          <a:p>
            <a:pPr marL="285750" indent="-285750">
              <a:buFont typeface="Arial" panose="020B0604020202020204" pitchFamily="34" charset="0"/>
              <a:buChar char="•"/>
            </a:pPr>
            <a:r>
              <a:rPr lang="sv-SE" sz="1600" dirty="0"/>
              <a:t>Målgrupp: enbart företag eller alla kunder (privatpersoner, offentliga sektor, ideella föreningar etc.)?</a:t>
            </a:r>
          </a:p>
          <a:p>
            <a:pPr marL="285750" indent="-285750">
              <a:buFont typeface="Arial" panose="020B0604020202020204" pitchFamily="34" charset="0"/>
              <a:buChar char="•"/>
            </a:pPr>
            <a:r>
              <a:rPr lang="sv-SE" sz="1600" dirty="0"/>
              <a:t>Myndighetsområden: bygglov, miljö- och hälsoskydd, livsmedelskontroll samt serveringstillstånd är obligatoriska områden för att få delta i den officiella totala rankingen. Övriga områden är nu frivilliga att mäta – detta behöver kommunen nu ta ställning till.</a:t>
            </a:r>
          </a:p>
          <a:p>
            <a:pPr marL="285750" indent="-285750">
              <a:buFont typeface="Arial" panose="020B0604020202020204" pitchFamily="34" charset="0"/>
              <a:buChar char="•"/>
            </a:pPr>
            <a:r>
              <a:rPr lang="sv-SE" sz="1600" dirty="0"/>
              <a:t>Utskicksfrekvens: med vilken eftersläpning ska kunderna få enkäten (varje månad, kvartal eller halvår)?</a:t>
            </a:r>
          </a:p>
          <a:p>
            <a:pPr marL="285750" indent="-285750">
              <a:buFont typeface="Arial" panose="020B0604020202020204" pitchFamily="34" charset="0"/>
              <a:buChar char="•"/>
            </a:pPr>
            <a:r>
              <a:rPr lang="sv-SE" sz="1600" dirty="0"/>
              <a:t>Tilläggsbeställningar: fler ärendetyper eller utökad registerdata?</a:t>
            </a:r>
          </a:p>
          <a:p>
            <a:pPr marL="285750" indent="-285750">
              <a:buFont typeface="Arial" panose="020B0604020202020204" pitchFamily="34" charset="0"/>
              <a:buChar char="•"/>
            </a:pPr>
            <a:r>
              <a:rPr lang="sv-SE" sz="1600" dirty="0"/>
              <a:t>Uppföljning från konsult: hur ska resultaten för kommunen redovisas (kommunrapport, delrapporter löpande under året eller enbart i webbportalen)?</a:t>
            </a:r>
          </a:p>
          <a:p>
            <a:pPr marL="0" indent="0" algn="r">
              <a:buNone/>
            </a:pPr>
            <a:r>
              <a:rPr lang="sv-SE" sz="1600" b="1" dirty="0"/>
              <a:t>Kontaktuppgifter till godkända konsulter: </a:t>
            </a:r>
            <a:r>
              <a:rPr lang="sv-SE" sz="1600" b="1" dirty="0">
                <a:hlinkClick r:id="rId3"/>
              </a:rPr>
              <a:t>Se kontaktuppgifter</a:t>
            </a:r>
            <a:endParaRPr lang="sv-SE" sz="1600" dirty="0"/>
          </a:p>
          <a:p>
            <a:endParaRPr lang="sv-SE" dirty="0"/>
          </a:p>
          <a:p>
            <a:pPr marL="0" indent="0">
              <a:buNone/>
            </a:pPr>
            <a:endParaRPr lang="sv-SE" dirty="0"/>
          </a:p>
        </p:txBody>
      </p:sp>
      <p:sp>
        <p:nvSpPr>
          <p:cNvPr id="9" name="Rubrik 8"/>
          <p:cNvSpPr>
            <a:spLocks noGrp="1"/>
          </p:cNvSpPr>
          <p:nvPr>
            <p:ph type="title"/>
          </p:nvPr>
        </p:nvSpPr>
        <p:spPr>
          <a:xfrm>
            <a:off x="886901" y="630266"/>
            <a:ext cx="8426449" cy="1113955"/>
          </a:xfrm>
        </p:spPr>
        <p:txBody>
          <a:bodyPr/>
          <a:lstStyle/>
          <a:p>
            <a:r>
              <a:rPr lang="sv-SE" dirty="0"/>
              <a:t>Upphandling</a:t>
            </a:r>
          </a:p>
        </p:txBody>
      </p:sp>
      <p:sp>
        <p:nvSpPr>
          <p:cNvPr id="11" name="Femhörning 6">
            <a:extLst>
              <a:ext uri="{FF2B5EF4-FFF2-40B4-BE49-F238E27FC236}">
                <a16:creationId xmlns:a16="http://schemas.microsoft.com/office/drawing/2014/main" id="{47A99B67-0BDA-BB4C-5BF8-097F927C87C9}"/>
              </a:ext>
            </a:extLst>
          </p:cNvPr>
          <p:cNvSpPr/>
          <p:nvPr/>
        </p:nvSpPr>
        <p:spPr>
          <a:xfrm>
            <a:off x="10328423" y="917643"/>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12" name="Femhörning 5">
            <a:extLst>
              <a:ext uri="{FF2B5EF4-FFF2-40B4-BE49-F238E27FC236}">
                <a16:creationId xmlns:a16="http://schemas.microsoft.com/office/drawing/2014/main" id="{DF707631-1C47-BF66-EFDA-00D58E0EB267}"/>
              </a:ext>
            </a:extLst>
          </p:cNvPr>
          <p:cNvSpPr/>
          <p:nvPr/>
        </p:nvSpPr>
        <p:spPr>
          <a:xfrm>
            <a:off x="8820732" y="917635"/>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13" name="Femhörning 4">
            <a:extLst>
              <a:ext uri="{FF2B5EF4-FFF2-40B4-BE49-F238E27FC236}">
                <a16:creationId xmlns:a16="http://schemas.microsoft.com/office/drawing/2014/main" id="{71F8A65E-39FD-42BE-746A-B0FCDBBC61BE}"/>
              </a:ext>
            </a:extLst>
          </p:cNvPr>
          <p:cNvSpPr/>
          <p:nvPr/>
        </p:nvSpPr>
        <p:spPr>
          <a:xfrm>
            <a:off x="7313039" y="917636"/>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14" name="Femhörning 2">
            <a:extLst>
              <a:ext uri="{FF2B5EF4-FFF2-40B4-BE49-F238E27FC236}">
                <a16:creationId xmlns:a16="http://schemas.microsoft.com/office/drawing/2014/main" id="{28ED1787-D759-F627-B287-B189E2E32F3C}"/>
              </a:ext>
            </a:extLst>
          </p:cNvPr>
          <p:cNvSpPr/>
          <p:nvPr/>
        </p:nvSpPr>
        <p:spPr>
          <a:xfrm>
            <a:off x="4316857" y="917639"/>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15" name="Femhörning 3">
            <a:extLst>
              <a:ext uri="{FF2B5EF4-FFF2-40B4-BE49-F238E27FC236}">
                <a16:creationId xmlns:a16="http://schemas.microsoft.com/office/drawing/2014/main" id="{4A63C60B-E3CF-2C5F-D873-B09AD091695E}"/>
              </a:ext>
            </a:extLst>
          </p:cNvPr>
          <p:cNvSpPr/>
          <p:nvPr/>
        </p:nvSpPr>
        <p:spPr>
          <a:xfrm>
            <a:off x="5824548" y="917637"/>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
        <p:nvSpPr>
          <p:cNvPr id="16" name="textruta 15">
            <a:extLst>
              <a:ext uri="{FF2B5EF4-FFF2-40B4-BE49-F238E27FC236}">
                <a16:creationId xmlns:a16="http://schemas.microsoft.com/office/drawing/2014/main" id="{B65F8C4E-A29C-4A58-2228-29224A3F78B2}"/>
              </a:ext>
            </a:extLst>
          </p:cNvPr>
          <p:cNvSpPr txBox="1"/>
          <p:nvPr/>
        </p:nvSpPr>
        <p:spPr>
          <a:xfrm>
            <a:off x="8419953" y="168601"/>
            <a:ext cx="3396961" cy="461665"/>
          </a:xfrm>
          <a:prstGeom prst="rect">
            <a:avLst/>
          </a:prstGeom>
          <a:noFill/>
        </p:spPr>
        <p:txBody>
          <a:bodyPr wrap="square" rtlCol="0">
            <a:spAutoFit/>
          </a:bodyPr>
          <a:lstStyle/>
          <a:p>
            <a:pPr algn="r"/>
            <a:r>
              <a:rPr lang="sv-SE" sz="1200" i="1" dirty="0"/>
              <a:t>En väl utförd servicemätning kräver engagemang från kommunen!</a:t>
            </a:r>
          </a:p>
        </p:txBody>
      </p:sp>
    </p:spTree>
    <p:extLst>
      <p:ext uri="{BB962C8B-B14F-4D97-AF65-F5344CB8AC3E}">
        <p14:creationId xmlns:p14="http://schemas.microsoft.com/office/powerpoint/2010/main" val="294265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p:cNvSpPr>
            <a:spLocks noGrp="1"/>
          </p:cNvSpPr>
          <p:nvPr>
            <p:ph idx="1"/>
          </p:nvPr>
        </p:nvSpPr>
        <p:spPr>
          <a:xfrm>
            <a:off x="823520" y="1628775"/>
            <a:ext cx="9234880" cy="4453188"/>
          </a:xfrm>
        </p:spPr>
        <p:txBody>
          <a:bodyPr/>
          <a:lstStyle/>
          <a:p>
            <a:pPr marL="0" indent="0">
              <a:buNone/>
            </a:pPr>
            <a:r>
              <a:rPr lang="sv-SE" sz="1600" b="1" dirty="0"/>
              <a:t>GDPR</a:t>
            </a:r>
          </a:p>
          <a:p>
            <a:r>
              <a:rPr lang="sv-SE" sz="1600" dirty="0"/>
              <a:t>Den 25 maj 2018 ersattes den gamla Personuppgiftslagen (PUL) med en ny dataskyddsförordning (GDPR)</a:t>
            </a:r>
          </a:p>
          <a:p>
            <a:r>
              <a:rPr lang="sv-SE" sz="1600" dirty="0"/>
              <a:t>Enligt SKR finns inget i den nya lagstiftningen som hindrar undersökningens genomförande. All data som lagras i SKR:s webbportal är anonymiserad, materialet används för statistiska ändamål och det går inte att identifiera specifika personer eller företag i databasen.</a:t>
            </a:r>
          </a:p>
          <a:p>
            <a:r>
              <a:rPr lang="sv-SE" sz="1600" dirty="0"/>
              <a:t>Den nya dataskyddförordningen innebär dock några förändringar:</a:t>
            </a:r>
          </a:p>
          <a:p>
            <a:pPr marL="523875" lvl="1" indent="-342900">
              <a:buFont typeface="+mj-lt"/>
              <a:buAutoNum type="arabicPeriod"/>
            </a:pPr>
            <a:r>
              <a:rPr lang="sv-SE" dirty="0"/>
              <a:t>Register som överförs till upphandlad konsult som omfattar personuppgifter får inte skickas med e-post. Konsulterna har utvecklat alternativa funktioner för överföra registeruppgifter.</a:t>
            </a:r>
          </a:p>
          <a:p>
            <a:pPr marL="523875" lvl="1" indent="-342900">
              <a:buFont typeface="+mj-lt"/>
              <a:buAutoNum type="arabicPeriod"/>
            </a:pPr>
            <a:r>
              <a:rPr lang="sv-SE" dirty="0"/>
              <a:t>Kommuner som deltar i Insikt ska informera om detta på sin webbplats. Att kommunen deltar i undersökningen, anledningen till att man deltar samt vilka myndighetsområden som berörs.</a:t>
            </a:r>
          </a:p>
          <a:p>
            <a:pPr marL="523875" lvl="1" indent="-342900">
              <a:buFont typeface="+mj-lt"/>
              <a:buAutoNum type="arabicPeriod"/>
            </a:pPr>
            <a:r>
              <a:rPr lang="sv-SE" dirty="0"/>
              <a:t>Vi rekommenderar kommunen att – i samband med punkt 2 - länka till SKR:s webbportal som omfattar en offentlig sida. Där går det att läsa mer om undersökningen, få ta del av de viktigaste resultaten över tid samt hitta länkar till SKR:s och SBA:s webbplatser.</a:t>
            </a:r>
          </a:p>
          <a:p>
            <a:endParaRPr lang="sv-SE" sz="1200" dirty="0"/>
          </a:p>
          <a:p>
            <a:pPr marL="342900" indent="-342900">
              <a:buFont typeface="Wingdings" panose="05000000000000000000" pitchFamily="2" charset="2"/>
              <a:buChar char="q"/>
            </a:pPr>
            <a:endParaRPr lang="sv-SE" dirty="0"/>
          </a:p>
          <a:p>
            <a:endParaRPr lang="sv-SE" sz="1600" dirty="0"/>
          </a:p>
        </p:txBody>
      </p:sp>
      <p:sp>
        <p:nvSpPr>
          <p:cNvPr id="9" name="Rubrik 8"/>
          <p:cNvSpPr>
            <a:spLocks noGrp="1"/>
          </p:cNvSpPr>
          <p:nvPr>
            <p:ph type="title"/>
          </p:nvPr>
        </p:nvSpPr>
        <p:spPr>
          <a:xfrm>
            <a:off x="804320" y="678458"/>
            <a:ext cx="8426449" cy="1113955"/>
          </a:xfrm>
        </p:spPr>
        <p:txBody>
          <a:bodyPr/>
          <a:lstStyle/>
          <a:p>
            <a:r>
              <a:rPr lang="sv-SE" dirty="0"/>
              <a:t>Upphandling</a:t>
            </a:r>
          </a:p>
        </p:txBody>
      </p:sp>
      <p:sp>
        <p:nvSpPr>
          <p:cNvPr id="4" name="Femhörning 6">
            <a:extLst>
              <a:ext uri="{FF2B5EF4-FFF2-40B4-BE49-F238E27FC236}">
                <a16:creationId xmlns:a16="http://schemas.microsoft.com/office/drawing/2014/main" id="{47A99B67-0BDA-BB4C-5BF8-097F927C87C9}"/>
              </a:ext>
            </a:extLst>
          </p:cNvPr>
          <p:cNvSpPr/>
          <p:nvPr/>
        </p:nvSpPr>
        <p:spPr>
          <a:xfrm>
            <a:off x="10384409" y="878963"/>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876718" y="878955"/>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369025" y="878956"/>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363242" y="878959"/>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870933" y="878957"/>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Tree>
    <p:extLst>
      <p:ext uri="{BB962C8B-B14F-4D97-AF65-F5344CB8AC3E}">
        <p14:creationId xmlns:p14="http://schemas.microsoft.com/office/powerpoint/2010/main" val="910066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F70CCB94-8499-4732-89BE-5A3C49DDFFCB}"/>
              </a:ext>
            </a:extLst>
          </p:cNvPr>
          <p:cNvSpPr>
            <a:spLocks noGrp="1"/>
          </p:cNvSpPr>
          <p:nvPr>
            <p:ph idx="1"/>
          </p:nvPr>
        </p:nvSpPr>
        <p:spPr>
          <a:xfrm>
            <a:off x="550863" y="1520825"/>
            <a:ext cx="4801313" cy="4015909"/>
          </a:xfrm>
        </p:spPr>
        <p:txBody>
          <a:bodyPr/>
          <a:lstStyle/>
          <a:p>
            <a:pPr marL="0" indent="0">
              <a:buNone/>
            </a:pPr>
            <a:endParaRPr lang="sv-SE" dirty="0"/>
          </a:p>
          <a:p>
            <a:endParaRPr lang="sv-SE" dirty="0"/>
          </a:p>
          <a:p>
            <a:pPr marL="0" marR="0" lvl="0" indent="0" algn="l" defTabSz="914400" rtl="0" eaLnBrk="1" fontAlgn="auto" latinLnBrk="0" hangingPunct="1">
              <a:lnSpc>
                <a:spcPct val="105000"/>
              </a:lnSpc>
              <a:spcBef>
                <a:spcPts val="1400"/>
              </a:spcBef>
              <a:spcAft>
                <a:spcPts val="0"/>
              </a:spcAft>
              <a:buClr>
                <a:srgbClr val="4D1E6B"/>
              </a:buClr>
              <a:buSzTx/>
              <a:buNone/>
              <a:tabLst/>
              <a:defRPr/>
            </a:pPr>
            <a:r>
              <a:rPr kumimoji="0" lang="sv-SE" sz="1800" b="1" i="0" u="none" strike="noStrike" kern="1200" cap="none" spc="0" normalizeH="0" baseline="0" noProof="0" dirty="0">
                <a:ln>
                  <a:noFill/>
                </a:ln>
                <a:solidFill>
                  <a:prstClr val="black"/>
                </a:solidFill>
                <a:effectLst/>
                <a:uLnTx/>
                <a:uFillTx/>
                <a:latin typeface="Futura Std Book"/>
                <a:ea typeface="+mn-ea"/>
                <a:cs typeface="+mn-cs"/>
              </a:rPr>
              <a:t>Frekvens i enkätutskick</a:t>
            </a:r>
          </a:p>
          <a:p>
            <a:pPr marL="342900" marR="0" lvl="0" indent="-342900" algn="l" defTabSz="914400" rtl="0" eaLnBrk="1" fontAlgn="auto" latinLnBrk="0" hangingPunct="1">
              <a:lnSpc>
                <a:spcPct val="105000"/>
              </a:lnSpc>
              <a:spcBef>
                <a:spcPts val="1400"/>
              </a:spcBef>
              <a:spcAft>
                <a:spcPts val="0"/>
              </a:spcAft>
              <a:buClr>
                <a:srgbClr val="4D1E6B"/>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Futura Std Book"/>
                <a:ea typeface="+mn-ea"/>
                <a:cs typeface="+mn-cs"/>
              </a:rPr>
              <a:t>Frekventa enkätutskick stärker kvaliteten och svarsfrekvensen i undersökningen.</a:t>
            </a:r>
          </a:p>
          <a:p>
            <a:pPr marL="342900" marR="0" lvl="0" indent="-342900" algn="l" defTabSz="914400" rtl="0" eaLnBrk="1" fontAlgn="auto" latinLnBrk="0" hangingPunct="1">
              <a:lnSpc>
                <a:spcPct val="105000"/>
              </a:lnSpc>
              <a:spcBef>
                <a:spcPts val="1400"/>
              </a:spcBef>
              <a:spcAft>
                <a:spcPts val="0"/>
              </a:spcAft>
              <a:buClr>
                <a:srgbClr val="4D1E6B"/>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Futura Std Book"/>
                <a:ea typeface="+mn-ea"/>
                <a:cs typeface="+mn-cs"/>
              </a:rPr>
              <a:t>Ärendelistor med kontaktuppgifter överförs till konsulten med frekvens och innehåll enligt avtal med konsulten.</a:t>
            </a:r>
          </a:p>
          <a:p>
            <a:pPr marL="342900" marR="0" lvl="0" indent="-342900" algn="l" defTabSz="914400" rtl="0" eaLnBrk="1" fontAlgn="auto" latinLnBrk="0" hangingPunct="1">
              <a:lnSpc>
                <a:spcPct val="105000"/>
              </a:lnSpc>
              <a:spcBef>
                <a:spcPts val="1400"/>
              </a:spcBef>
              <a:spcAft>
                <a:spcPts val="0"/>
              </a:spcAft>
              <a:buClr>
                <a:srgbClr val="4D1E6B"/>
              </a:buClr>
              <a:buSzTx/>
              <a:buFont typeface="Arial" panose="020B0604020202020204" pitchFamily="34" charset="0"/>
              <a:buChar char="•"/>
              <a:tabLst/>
              <a:defRPr/>
            </a:pPr>
            <a:r>
              <a:rPr kumimoji="0" lang="sv-SE" sz="1400" b="0" i="0" u="none" strike="noStrike" kern="1200" cap="none" spc="0" normalizeH="0" baseline="0" noProof="0" dirty="0">
                <a:ln>
                  <a:noFill/>
                </a:ln>
                <a:solidFill>
                  <a:prstClr val="black"/>
                </a:solidFill>
                <a:effectLst/>
                <a:uLnTx/>
                <a:uFillTx/>
                <a:latin typeface="Futura Std Book"/>
                <a:ea typeface="+mn-ea"/>
                <a:cs typeface="+mn-cs"/>
              </a:rPr>
              <a:t>Rekommendationen är att respondenten ska få enkäten senast 1-3 månader efter att ärendet är avslutat.</a:t>
            </a:r>
          </a:p>
          <a:p>
            <a:endParaRPr lang="sv-SE" dirty="0"/>
          </a:p>
          <a:p>
            <a:endParaRPr lang="sv-SE" dirty="0"/>
          </a:p>
          <a:p>
            <a:endParaRPr lang="sv-SE" dirty="0"/>
          </a:p>
        </p:txBody>
      </p:sp>
      <p:sp>
        <p:nvSpPr>
          <p:cNvPr id="3" name="Rubrik 2">
            <a:extLst>
              <a:ext uri="{FF2B5EF4-FFF2-40B4-BE49-F238E27FC236}">
                <a16:creationId xmlns:a16="http://schemas.microsoft.com/office/drawing/2014/main" id="{D78D8C9F-060A-4571-AA36-6CD3FB113E86}"/>
              </a:ext>
            </a:extLst>
          </p:cNvPr>
          <p:cNvSpPr>
            <a:spLocks noGrp="1"/>
          </p:cNvSpPr>
          <p:nvPr>
            <p:ph type="title"/>
          </p:nvPr>
        </p:nvSpPr>
        <p:spPr/>
        <p:txBody>
          <a:bodyPr/>
          <a:lstStyle/>
          <a:p>
            <a:r>
              <a:rPr lang="sv-SE" dirty="0"/>
              <a:t>Enkät</a:t>
            </a:r>
          </a:p>
        </p:txBody>
      </p:sp>
      <p:pic>
        <p:nvPicPr>
          <p:cNvPr id="4" name="Bildobjekt 3">
            <a:extLst>
              <a:ext uri="{FF2B5EF4-FFF2-40B4-BE49-F238E27FC236}">
                <a16:creationId xmlns:a16="http://schemas.microsoft.com/office/drawing/2014/main" id="{14B627B9-C8C4-46FF-9AC2-93904F909042}"/>
              </a:ext>
            </a:extLst>
          </p:cNvPr>
          <p:cNvPicPr>
            <a:picLocks noChangeAspect="1"/>
          </p:cNvPicPr>
          <p:nvPr/>
        </p:nvPicPr>
        <p:blipFill>
          <a:blip r:embed="rId2"/>
          <a:stretch>
            <a:fillRect/>
          </a:stretch>
        </p:blipFill>
        <p:spPr>
          <a:xfrm>
            <a:off x="6760310" y="2077259"/>
            <a:ext cx="4194412" cy="3901778"/>
          </a:xfrm>
          <a:prstGeom prst="rect">
            <a:avLst/>
          </a:prstGeom>
          <a:solidFill>
            <a:schemeClr val="accent1"/>
          </a:solidFill>
        </p:spPr>
      </p:pic>
      <p:sp>
        <p:nvSpPr>
          <p:cNvPr id="5" name="Femhörning 2">
            <a:extLst>
              <a:ext uri="{FF2B5EF4-FFF2-40B4-BE49-F238E27FC236}">
                <a16:creationId xmlns:a16="http://schemas.microsoft.com/office/drawing/2014/main" id="{4601B308-88F7-434F-99B5-F26D8EFAE3D9}"/>
              </a:ext>
            </a:extLst>
          </p:cNvPr>
          <p:cNvSpPr/>
          <p:nvPr/>
        </p:nvSpPr>
        <p:spPr>
          <a:xfrm>
            <a:off x="4363242" y="878959"/>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6" name="Femhörning 3">
            <a:extLst>
              <a:ext uri="{FF2B5EF4-FFF2-40B4-BE49-F238E27FC236}">
                <a16:creationId xmlns:a16="http://schemas.microsoft.com/office/drawing/2014/main" id="{335BF9FC-3E49-4055-895E-9AB12D02CB98}"/>
              </a:ext>
            </a:extLst>
          </p:cNvPr>
          <p:cNvSpPr/>
          <p:nvPr/>
        </p:nvSpPr>
        <p:spPr>
          <a:xfrm>
            <a:off x="5870933" y="878957"/>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
        <p:nvSpPr>
          <p:cNvPr id="7" name="Femhörning 4">
            <a:extLst>
              <a:ext uri="{FF2B5EF4-FFF2-40B4-BE49-F238E27FC236}">
                <a16:creationId xmlns:a16="http://schemas.microsoft.com/office/drawing/2014/main" id="{70CFA8CD-07AF-496D-B57A-93C6C2C4545F}"/>
              </a:ext>
            </a:extLst>
          </p:cNvPr>
          <p:cNvSpPr/>
          <p:nvPr/>
        </p:nvSpPr>
        <p:spPr>
          <a:xfrm>
            <a:off x="7369025" y="878956"/>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8" name="Femhörning 5">
            <a:extLst>
              <a:ext uri="{FF2B5EF4-FFF2-40B4-BE49-F238E27FC236}">
                <a16:creationId xmlns:a16="http://schemas.microsoft.com/office/drawing/2014/main" id="{E27160F7-4363-401C-B32D-921E6D14A6F7}"/>
              </a:ext>
            </a:extLst>
          </p:cNvPr>
          <p:cNvSpPr/>
          <p:nvPr/>
        </p:nvSpPr>
        <p:spPr>
          <a:xfrm>
            <a:off x="8876718" y="878955"/>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9" name="Femhörning 6">
            <a:extLst>
              <a:ext uri="{FF2B5EF4-FFF2-40B4-BE49-F238E27FC236}">
                <a16:creationId xmlns:a16="http://schemas.microsoft.com/office/drawing/2014/main" id="{5D640139-1D1A-475F-B167-02D2AB5885F7}"/>
              </a:ext>
            </a:extLst>
          </p:cNvPr>
          <p:cNvSpPr/>
          <p:nvPr/>
        </p:nvSpPr>
        <p:spPr>
          <a:xfrm>
            <a:off x="10384409" y="878963"/>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Tree>
    <p:extLst>
      <p:ext uri="{BB962C8B-B14F-4D97-AF65-F5344CB8AC3E}">
        <p14:creationId xmlns:p14="http://schemas.microsoft.com/office/powerpoint/2010/main" val="1478234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C1CC4DFE-F94E-49D1-9767-4996A3ABD520}"/>
              </a:ext>
            </a:extLst>
          </p:cNvPr>
          <p:cNvSpPr>
            <a:spLocks noGrp="1"/>
          </p:cNvSpPr>
          <p:nvPr>
            <p:ph idx="1"/>
          </p:nvPr>
        </p:nvSpPr>
        <p:spPr>
          <a:xfrm>
            <a:off x="550864" y="1520825"/>
            <a:ext cx="8500857" cy="4787899"/>
          </a:xfrm>
        </p:spPr>
        <p:txBody>
          <a:bodyPr/>
          <a:lstStyle/>
          <a:p>
            <a:pPr marL="0" marR="0" lvl="0" indent="0" algn="l" defTabSz="914400" rtl="0" eaLnBrk="1" fontAlgn="auto" latinLnBrk="0" hangingPunct="1">
              <a:lnSpc>
                <a:spcPct val="105000"/>
              </a:lnSpc>
              <a:spcBef>
                <a:spcPts val="1400"/>
              </a:spcBef>
              <a:spcAft>
                <a:spcPts val="0"/>
              </a:spcAft>
              <a:buClr>
                <a:srgbClr val="4D1E6B"/>
              </a:buClr>
              <a:buSzTx/>
              <a:buFont typeface="Symbol" panose="05050102010706020507" pitchFamily="18" charset="2"/>
              <a:buNone/>
              <a:tabLst/>
              <a:defRPr/>
            </a:pPr>
            <a:r>
              <a:rPr kumimoji="0" lang="sv-SE" sz="1400" b="1" i="0" u="none" strike="noStrike" kern="1200" cap="none" spc="0" normalizeH="0" baseline="0" noProof="0" dirty="0">
                <a:ln>
                  <a:noFill/>
                </a:ln>
                <a:solidFill>
                  <a:prstClr val="black"/>
                </a:solidFill>
                <a:effectLst/>
                <a:uLnTx/>
                <a:uFillTx/>
                <a:latin typeface="Futura Std Book"/>
                <a:ea typeface="+mn-ea"/>
                <a:cs typeface="+mn-cs"/>
              </a:rPr>
              <a:t>Urval av ärenden – NKI-mätningen</a:t>
            </a:r>
          </a:p>
          <a:p>
            <a:pPr marL="177800" marR="0" lvl="0" indent="-177800" algn="l" defTabSz="914400" rtl="0" eaLnBrk="1" fontAlgn="auto" latinLnBrk="0" hangingPunct="1">
              <a:lnSpc>
                <a:spcPct val="100000"/>
              </a:lnSpc>
              <a:spcBef>
                <a:spcPts val="1400"/>
              </a:spcBef>
              <a:spcAft>
                <a:spcPts val="0"/>
              </a:spcAft>
              <a:buClr>
                <a:srgbClr val="4D1E6B"/>
              </a:buClr>
              <a:buSzTx/>
              <a:buFont typeface="Symbol" panose="05050102010706020507" pitchFamily="18" charset="2"/>
              <a:buChar char=""/>
              <a:tabLst/>
              <a:defRPr/>
            </a:pPr>
            <a:r>
              <a:rPr kumimoji="0" lang="sv-SE" sz="1400" b="1" i="0" u="none" strike="noStrike" kern="1200" cap="none" spc="0" normalizeH="0" baseline="0" noProof="0" dirty="0">
                <a:ln>
                  <a:noFill/>
                </a:ln>
                <a:solidFill>
                  <a:prstClr val="black"/>
                </a:solidFill>
                <a:effectLst/>
                <a:uLnTx/>
                <a:uFillTx/>
                <a:latin typeface="Futura Std Book"/>
                <a:ea typeface="+mn-ea"/>
                <a:cs typeface="+mn-cs"/>
              </a:rPr>
              <a:t>Grundprincipen är att alla ärenden ska med: </a:t>
            </a:r>
          </a:p>
          <a:p>
            <a:pPr marL="285750" marR="0" lvl="0" indent="-285750" algn="l" defTabSz="914400" rtl="0" eaLnBrk="1" fontAlgn="auto" latinLnBrk="0" hangingPunct="1">
              <a:lnSpc>
                <a:spcPct val="100000"/>
              </a:lnSpc>
              <a:spcBef>
                <a:spcPts val="1400"/>
              </a:spcBef>
              <a:spcAft>
                <a:spcPts val="0"/>
              </a:spcAft>
              <a:buClr>
                <a:srgbClr val="4D1E6B"/>
              </a:buClr>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Futura Std Book"/>
                <a:ea typeface="+mn-ea"/>
                <a:cs typeface="+mn-cs"/>
              </a:rPr>
              <a:t>Av praktiska och kostnadsmässiga skäl finns dock en del undantag, speciellt ärenden kopplat till privatpersoner.</a:t>
            </a:r>
          </a:p>
          <a:p>
            <a:pPr marL="285750" marR="0" lvl="0" indent="-285750" algn="l" defTabSz="914400" rtl="0" eaLnBrk="1" fontAlgn="auto" latinLnBrk="0" hangingPunct="1">
              <a:lnSpc>
                <a:spcPct val="100000"/>
              </a:lnSpc>
              <a:spcBef>
                <a:spcPts val="1400"/>
              </a:spcBef>
              <a:spcAft>
                <a:spcPts val="0"/>
              </a:spcAft>
              <a:buClr>
                <a:srgbClr val="4D1E6B"/>
              </a:buClr>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Futura Std Book"/>
                <a:ea typeface="+mn-ea"/>
                <a:cs typeface="+mn-cs"/>
              </a:rPr>
              <a:t>För större kommuner kan det räcka med ett obundet slumpmässigt urval av ärenden (rekommendationen är </a:t>
            </a:r>
            <a:r>
              <a:rPr lang="sv-SE" sz="1200" dirty="0">
                <a:solidFill>
                  <a:prstClr val="black"/>
                </a:solidFill>
                <a:latin typeface="Futura Std Book"/>
              </a:rPr>
              <a:t>40</a:t>
            </a:r>
            <a:r>
              <a:rPr kumimoji="0" lang="sv-SE" sz="1200" b="0" i="0" u="none" strike="noStrike" kern="1200" cap="none" spc="0" normalizeH="0" baseline="0" noProof="0" dirty="0">
                <a:ln>
                  <a:noFill/>
                </a:ln>
                <a:solidFill>
                  <a:prstClr val="black"/>
                </a:solidFill>
                <a:effectLst/>
                <a:uLnTx/>
                <a:uFillTx/>
                <a:latin typeface="Futura Std Book"/>
                <a:ea typeface="+mn-ea"/>
                <a:cs typeface="+mn-cs"/>
              </a:rPr>
              <a:t>-70 ärenden per månad och myndighetsområde). Storleken på urvalet bestäms i dialog med konsult. Vi rekommenderar starkt att de tre största kommunerna har ett urval som är större än 40 ärenden/månad och myndighetsområde</a:t>
            </a:r>
          </a:p>
          <a:p>
            <a:pPr marL="177800" marR="0" lvl="0" indent="-177800" algn="l" defTabSz="914400" rtl="0" eaLnBrk="1" fontAlgn="auto" latinLnBrk="0" hangingPunct="1">
              <a:lnSpc>
                <a:spcPct val="100000"/>
              </a:lnSpc>
              <a:spcBef>
                <a:spcPts val="1400"/>
              </a:spcBef>
              <a:spcAft>
                <a:spcPts val="0"/>
              </a:spcAft>
              <a:buClr>
                <a:srgbClr val="4D1E6B"/>
              </a:buClr>
              <a:buSzTx/>
              <a:buFont typeface="Symbol" panose="05050102010706020507" pitchFamily="18" charset="2"/>
              <a:buChar char=""/>
              <a:tabLst/>
              <a:defRPr/>
            </a:pPr>
            <a:r>
              <a:rPr kumimoji="0" lang="sv-SE" sz="1400" b="1" i="0" u="none" strike="noStrike" kern="1200" cap="none" spc="0" normalizeH="0" baseline="0" noProof="0" dirty="0">
                <a:ln>
                  <a:noFill/>
                </a:ln>
                <a:solidFill>
                  <a:prstClr val="black"/>
                </a:solidFill>
                <a:effectLst/>
                <a:uLnTx/>
                <a:uFillTx/>
                <a:latin typeface="Futura Std Book"/>
                <a:ea typeface="+mn-ea"/>
                <a:cs typeface="+mn-cs"/>
              </a:rPr>
              <a:t>Ärendet ska vara avslutat under </a:t>
            </a:r>
            <a:r>
              <a:rPr kumimoji="0" lang="sv-SE" sz="1400" b="1" i="0" u="none" strike="noStrike" kern="1200" cap="none" spc="0" normalizeH="0" baseline="0" noProof="0" dirty="0" err="1">
                <a:ln>
                  <a:noFill/>
                </a:ln>
                <a:solidFill>
                  <a:prstClr val="black"/>
                </a:solidFill>
                <a:effectLst/>
                <a:uLnTx/>
                <a:uFillTx/>
                <a:latin typeface="Futura Std Book"/>
                <a:ea typeface="+mn-ea"/>
                <a:cs typeface="+mn-cs"/>
              </a:rPr>
              <a:t>mätåret</a:t>
            </a:r>
            <a:r>
              <a:rPr kumimoji="0" lang="sv-SE" sz="1400" b="1" i="0" u="none" strike="noStrike" kern="1200" cap="none" spc="0" normalizeH="0" baseline="0" noProof="0" dirty="0">
                <a:ln>
                  <a:noFill/>
                </a:ln>
                <a:solidFill>
                  <a:prstClr val="black"/>
                </a:solidFill>
                <a:effectLst/>
                <a:uLnTx/>
                <a:uFillTx/>
                <a:latin typeface="Futura Std Book"/>
                <a:ea typeface="+mn-ea"/>
                <a:cs typeface="+mn-cs"/>
              </a:rPr>
              <a:t>:</a:t>
            </a:r>
          </a:p>
          <a:p>
            <a:pPr marL="285750" marR="0" lvl="0" indent="-285750" algn="l" defTabSz="914400" rtl="0" eaLnBrk="1" fontAlgn="auto" latinLnBrk="0" hangingPunct="1">
              <a:lnSpc>
                <a:spcPct val="100000"/>
              </a:lnSpc>
              <a:spcBef>
                <a:spcPts val="1400"/>
              </a:spcBef>
              <a:spcAft>
                <a:spcPts val="0"/>
              </a:spcAft>
              <a:buClr>
                <a:srgbClr val="4D1E6B"/>
              </a:buClr>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Futura Std Book"/>
                <a:ea typeface="+mn-ea"/>
                <a:cs typeface="+mn-cs"/>
              </a:rPr>
              <a:t>Ett tillståndsärende är avslutat när beslut fattats i ärendet. För bygglov och andra lov gäller när beslut fattats om lovet (ej när startbesked lämnats eller slutbesiktning sker). För anmälningspliktig åtgärd inom PBL gäller när startbesked ges eller nekas.</a:t>
            </a:r>
          </a:p>
          <a:p>
            <a:pPr marL="285750" marR="0" lvl="0" indent="-285750" algn="l" defTabSz="914400" rtl="0" eaLnBrk="1" fontAlgn="auto" latinLnBrk="0" hangingPunct="1">
              <a:lnSpc>
                <a:spcPct val="100000"/>
              </a:lnSpc>
              <a:spcBef>
                <a:spcPts val="1400"/>
              </a:spcBef>
              <a:spcAft>
                <a:spcPts val="0"/>
              </a:spcAft>
              <a:buClr>
                <a:srgbClr val="4D1E6B"/>
              </a:buClr>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Futura Std Book"/>
                <a:ea typeface="+mn-ea"/>
                <a:cs typeface="+mn-cs"/>
              </a:rPr>
              <a:t>Vid tillsynsärenden är inspektionen styrande.</a:t>
            </a:r>
          </a:p>
          <a:p>
            <a:pPr marL="177800" marR="0" lvl="0" indent="-177800" algn="l" defTabSz="914400" rtl="0" eaLnBrk="1" fontAlgn="auto" latinLnBrk="0" hangingPunct="1">
              <a:lnSpc>
                <a:spcPct val="100000"/>
              </a:lnSpc>
              <a:spcBef>
                <a:spcPts val="1400"/>
              </a:spcBef>
              <a:spcAft>
                <a:spcPts val="0"/>
              </a:spcAft>
              <a:buClr>
                <a:srgbClr val="4D1E6B"/>
              </a:buClr>
              <a:buSzTx/>
              <a:buFont typeface="Symbol" panose="05050102010706020507" pitchFamily="18" charset="2"/>
              <a:buChar char=""/>
              <a:tabLst/>
              <a:defRPr/>
            </a:pPr>
            <a:r>
              <a:rPr kumimoji="0" lang="sv-SE" sz="1400" b="1" i="0" u="none" strike="noStrike" kern="1200" cap="none" spc="0" normalizeH="0" baseline="0" noProof="0" dirty="0">
                <a:ln>
                  <a:noFill/>
                </a:ln>
                <a:solidFill>
                  <a:prstClr val="black"/>
                </a:solidFill>
                <a:effectLst/>
                <a:uLnTx/>
                <a:uFillTx/>
                <a:latin typeface="Futura Std Book"/>
                <a:ea typeface="+mn-ea"/>
                <a:cs typeface="+mn-cs"/>
              </a:rPr>
              <a:t>Med undantag av helt digitaliserad tillståndsprövning bör tvåvägskommunikation mellan respondent och kommun ha skett för att ärendet ska ingå i undersökningen.</a:t>
            </a:r>
          </a:p>
          <a:p>
            <a:pPr marL="285750" marR="0" lvl="0" indent="-285750" algn="l" defTabSz="914400" rtl="0" eaLnBrk="1" fontAlgn="auto" latinLnBrk="0" hangingPunct="1">
              <a:lnSpc>
                <a:spcPct val="100000"/>
              </a:lnSpc>
              <a:spcBef>
                <a:spcPts val="1400"/>
              </a:spcBef>
              <a:spcAft>
                <a:spcPts val="0"/>
              </a:spcAft>
              <a:buClr>
                <a:srgbClr val="4D1E6B"/>
              </a:buClr>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Futura Std Book"/>
                <a:ea typeface="+mn-ea"/>
                <a:cs typeface="+mn-cs"/>
              </a:rPr>
              <a:t>En inskickad anmälan eller rapport till kommunen ska t.ex. EJ ingå.</a:t>
            </a:r>
          </a:p>
          <a:p>
            <a:pPr marL="285750" marR="0" lvl="0" indent="-285750" algn="l" defTabSz="914400" rtl="0" eaLnBrk="1" fontAlgn="auto" latinLnBrk="0" hangingPunct="1">
              <a:lnSpc>
                <a:spcPct val="100000"/>
              </a:lnSpc>
              <a:spcBef>
                <a:spcPts val="1400"/>
              </a:spcBef>
              <a:spcAft>
                <a:spcPts val="0"/>
              </a:spcAft>
              <a:buClr>
                <a:srgbClr val="4D1E6B"/>
              </a:buClr>
              <a:buSzTx/>
              <a:buFont typeface="Arial" panose="020B0604020202020204" pitchFamily="34" charset="0"/>
              <a:buChar char="•"/>
              <a:tabLst/>
              <a:defRPr/>
            </a:pPr>
            <a:r>
              <a:rPr kumimoji="0" lang="sv-SE" sz="1200" b="0" i="0" u="none" strike="noStrike" kern="1200" cap="none" spc="0" normalizeH="0" baseline="0" noProof="0" dirty="0">
                <a:ln>
                  <a:noFill/>
                </a:ln>
                <a:solidFill>
                  <a:prstClr val="black"/>
                </a:solidFill>
                <a:effectLst/>
                <a:uLnTx/>
                <a:uFillTx/>
                <a:latin typeface="Futura Std Book"/>
                <a:ea typeface="+mn-ea"/>
                <a:cs typeface="+mn-cs"/>
              </a:rPr>
              <a:t>OBS! Om ärendeprocessen vid tillståndsprövning skett helt digitalt utan någon tvåvägskommunikation ska ärendet </a:t>
            </a:r>
            <a:r>
              <a:rPr kumimoji="0" lang="sv-SE" sz="1200" b="0" i="0" u="sng" strike="noStrike" kern="1200" cap="none" spc="0" normalizeH="0" baseline="0" noProof="0" dirty="0">
                <a:ln>
                  <a:noFill/>
                </a:ln>
                <a:solidFill>
                  <a:prstClr val="black"/>
                </a:solidFill>
                <a:effectLst/>
                <a:uLnTx/>
                <a:uFillTx/>
                <a:latin typeface="Futura Std Book"/>
                <a:ea typeface="+mn-ea"/>
                <a:cs typeface="+mn-cs"/>
              </a:rPr>
              <a:t>dock</a:t>
            </a:r>
            <a:r>
              <a:rPr kumimoji="0" lang="sv-SE" sz="1200" b="0" i="0" u="none" strike="noStrike" kern="1200" cap="none" spc="0" normalizeH="0" baseline="0" noProof="0" dirty="0">
                <a:ln>
                  <a:noFill/>
                </a:ln>
                <a:solidFill>
                  <a:prstClr val="black"/>
                </a:solidFill>
                <a:effectLst/>
                <a:uLnTx/>
                <a:uFillTx/>
                <a:latin typeface="Futura Std Book"/>
                <a:ea typeface="+mn-ea"/>
                <a:cs typeface="+mn-cs"/>
              </a:rPr>
              <a:t> ingå i undersökningen. </a:t>
            </a:r>
            <a:endParaRPr kumimoji="0" lang="sv-SE" sz="1200" b="0" i="0" u="none" strike="noStrike" kern="1200" cap="none" spc="0" normalizeH="0" baseline="0" noProof="0" dirty="0">
              <a:ln>
                <a:noFill/>
              </a:ln>
              <a:solidFill>
                <a:srgbClr val="FF0000"/>
              </a:solidFill>
              <a:effectLst/>
              <a:uLnTx/>
              <a:uFillTx/>
              <a:latin typeface="Futura Std Book"/>
              <a:ea typeface="+mn-ea"/>
              <a:cs typeface="+mn-cs"/>
            </a:endParaRPr>
          </a:p>
          <a:p>
            <a:endParaRPr lang="sv-SE" dirty="0"/>
          </a:p>
        </p:txBody>
      </p:sp>
      <p:sp>
        <p:nvSpPr>
          <p:cNvPr id="5" name="Rubrik 4">
            <a:extLst>
              <a:ext uri="{FF2B5EF4-FFF2-40B4-BE49-F238E27FC236}">
                <a16:creationId xmlns:a16="http://schemas.microsoft.com/office/drawing/2014/main" id="{37F17E72-CC62-4632-A9EF-B6A9565921AB}"/>
              </a:ext>
            </a:extLst>
          </p:cNvPr>
          <p:cNvSpPr>
            <a:spLocks noGrp="1"/>
          </p:cNvSpPr>
          <p:nvPr>
            <p:ph type="title"/>
          </p:nvPr>
        </p:nvSpPr>
        <p:spPr/>
        <p:txBody>
          <a:bodyPr/>
          <a:lstStyle/>
          <a:p>
            <a:r>
              <a:rPr lang="sv-SE" dirty="0"/>
              <a:t>enkätutskick</a:t>
            </a:r>
          </a:p>
        </p:txBody>
      </p:sp>
      <p:sp>
        <p:nvSpPr>
          <p:cNvPr id="10" name="textruta 9">
            <a:extLst>
              <a:ext uri="{FF2B5EF4-FFF2-40B4-BE49-F238E27FC236}">
                <a16:creationId xmlns:a16="http://schemas.microsoft.com/office/drawing/2014/main" id="{4CDA8B47-3073-4288-A7A9-8A81CDD36636}"/>
              </a:ext>
            </a:extLst>
          </p:cNvPr>
          <p:cNvSpPr txBox="1"/>
          <p:nvPr/>
        </p:nvSpPr>
        <p:spPr>
          <a:xfrm>
            <a:off x="9110444" y="2138436"/>
            <a:ext cx="2530692" cy="3139321"/>
          </a:xfrm>
          <a:prstGeom prst="rect">
            <a:avLst/>
          </a:prstGeom>
          <a:solidFill>
            <a:schemeClr val="accent1"/>
          </a:solidFill>
        </p:spPr>
        <p:txBody>
          <a:bodyPr wrap="square">
            <a:spAutoFit/>
          </a:bodyPr>
          <a:lstStyle/>
          <a:p>
            <a:r>
              <a:rPr lang="sv-SE" b="1" dirty="0">
                <a:solidFill>
                  <a:schemeClr val="bg1"/>
                </a:solidFill>
              </a:rPr>
              <a:t>Obligatoriska:</a:t>
            </a:r>
          </a:p>
          <a:p>
            <a:pPr marL="285750" indent="-285750">
              <a:buFont typeface="Wingdings" panose="05000000000000000000" pitchFamily="2" charset="2"/>
              <a:buChar char="q"/>
            </a:pPr>
            <a:r>
              <a:rPr lang="sv-SE" sz="1800" dirty="0">
                <a:solidFill>
                  <a:schemeClr val="bg1"/>
                </a:solidFill>
              </a:rPr>
              <a:t>Bygglov</a:t>
            </a:r>
          </a:p>
          <a:p>
            <a:pPr marL="285750" indent="-285750">
              <a:buFont typeface="Wingdings" panose="05000000000000000000" pitchFamily="2" charset="2"/>
              <a:buChar char="q"/>
            </a:pPr>
            <a:r>
              <a:rPr lang="sv-SE" sz="1800" dirty="0">
                <a:solidFill>
                  <a:schemeClr val="bg1"/>
                </a:solidFill>
              </a:rPr>
              <a:t>Miljö- och hälsoskydd</a:t>
            </a:r>
          </a:p>
          <a:p>
            <a:pPr marL="285750" indent="-285750">
              <a:buFont typeface="Wingdings" panose="05000000000000000000" pitchFamily="2" charset="2"/>
              <a:buChar char="q"/>
            </a:pPr>
            <a:r>
              <a:rPr lang="sv-SE" sz="1800" dirty="0">
                <a:solidFill>
                  <a:schemeClr val="bg1"/>
                </a:solidFill>
              </a:rPr>
              <a:t>Livsmedelskontroll</a:t>
            </a:r>
          </a:p>
          <a:p>
            <a:pPr marL="285750" indent="-285750">
              <a:buFont typeface="Wingdings" panose="05000000000000000000" pitchFamily="2" charset="2"/>
              <a:buChar char="q"/>
            </a:pPr>
            <a:r>
              <a:rPr lang="sv-SE" sz="1800" dirty="0">
                <a:solidFill>
                  <a:schemeClr val="bg1"/>
                </a:solidFill>
              </a:rPr>
              <a:t>Serveringstillstånd</a:t>
            </a:r>
          </a:p>
          <a:p>
            <a:pPr marL="285750" indent="-285750">
              <a:buFont typeface="Wingdings" panose="05000000000000000000" pitchFamily="2" charset="2"/>
              <a:buChar char="q"/>
            </a:pPr>
            <a:r>
              <a:rPr lang="sv-SE" dirty="0">
                <a:solidFill>
                  <a:schemeClr val="bg1"/>
                </a:solidFill>
              </a:rPr>
              <a:t>Upphandling</a:t>
            </a:r>
          </a:p>
          <a:p>
            <a:r>
              <a:rPr lang="sv-SE" b="1" dirty="0">
                <a:solidFill>
                  <a:schemeClr val="bg1"/>
                </a:solidFill>
              </a:rPr>
              <a:t>Frivilliga:</a:t>
            </a:r>
          </a:p>
          <a:p>
            <a:pPr marL="285750" indent="-285750">
              <a:buFont typeface="Wingdings" panose="05000000000000000000" pitchFamily="2" charset="2"/>
              <a:buChar char="q"/>
            </a:pPr>
            <a:r>
              <a:rPr lang="sv-SE" sz="1800" dirty="0">
                <a:solidFill>
                  <a:schemeClr val="bg1"/>
                </a:solidFill>
              </a:rPr>
              <a:t>Brandskydd</a:t>
            </a:r>
          </a:p>
          <a:p>
            <a:pPr marL="285750" indent="-285750">
              <a:buFont typeface="Wingdings" panose="05000000000000000000" pitchFamily="2" charset="2"/>
              <a:buChar char="q"/>
            </a:pPr>
            <a:r>
              <a:rPr lang="sv-SE" sz="1800" dirty="0">
                <a:solidFill>
                  <a:schemeClr val="bg1"/>
                </a:solidFill>
              </a:rPr>
              <a:t>Markupplåtelse</a:t>
            </a:r>
          </a:p>
          <a:p>
            <a:pPr marL="285750" lvl="0" indent="-285750">
              <a:buFont typeface="Wingdings" panose="05000000000000000000" pitchFamily="2" charset="2"/>
              <a:buChar char="q"/>
            </a:pPr>
            <a:r>
              <a:rPr lang="sv-SE" sz="1800" dirty="0">
                <a:solidFill>
                  <a:schemeClr val="bg1"/>
                </a:solidFill>
              </a:rPr>
              <a:t>Lantmäteri</a:t>
            </a:r>
          </a:p>
        </p:txBody>
      </p:sp>
      <p:sp>
        <p:nvSpPr>
          <p:cNvPr id="11" name="Femhörning 2">
            <a:extLst>
              <a:ext uri="{FF2B5EF4-FFF2-40B4-BE49-F238E27FC236}">
                <a16:creationId xmlns:a16="http://schemas.microsoft.com/office/drawing/2014/main" id="{CDC1B987-D86B-42FF-A467-741AD310910C}"/>
              </a:ext>
            </a:extLst>
          </p:cNvPr>
          <p:cNvSpPr/>
          <p:nvPr/>
        </p:nvSpPr>
        <p:spPr>
          <a:xfrm>
            <a:off x="4469046" y="600741"/>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12" name="Femhörning 3">
            <a:extLst>
              <a:ext uri="{FF2B5EF4-FFF2-40B4-BE49-F238E27FC236}">
                <a16:creationId xmlns:a16="http://schemas.microsoft.com/office/drawing/2014/main" id="{69945EA8-DE00-4A78-8F4C-494177207A1C}"/>
              </a:ext>
            </a:extLst>
          </p:cNvPr>
          <p:cNvSpPr/>
          <p:nvPr/>
        </p:nvSpPr>
        <p:spPr>
          <a:xfrm>
            <a:off x="5957537" y="600737"/>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
        <p:nvSpPr>
          <p:cNvPr id="13" name="Femhörning 4">
            <a:extLst>
              <a:ext uri="{FF2B5EF4-FFF2-40B4-BE49-F238E27FC236}">
                <a16:creationId xmlns:a16="http://schemas.microsoft.com/office/drawing/2014/main" id="{93AC51DF-5BE0-4A3F-9B84-0A8DA293FE65}"/>
              </a:ext>
            </a:extLst>
          </p:cNvPr>
          <p:cNvSpPr/>
          <p:nvPr/>
        </p:nvSpPr>
        <p:spPr>
          <a:xfrm>
            <a:off x="7474829" y="600738"/>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14" name="Femhörning 5">
            <a:extLst>
              <a:ext uri="{FF2B5EF4-FFF2-40B4-BE49-F238E27FC236}">
                <a16:creationId xmlns:a16="http://schemas.microsoft.com/office/drawing/2014/main" id="{E5E48064-6D08-4E24-BA9C-B0BA938CFB88}"/>
              </a:ext>
            </a:extLst>
          </p:cNvPr>
          <p:cNvSpPr/>
          <p:nvPr/>
        </p:nvSpPr>
        <p:spPr>
          <a:xfrm>
            <a:off x="8982522" y="600737"/>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15" name="Femhörning 6">
            <a:extLst>
              <a:ext uri="{FF2B5EF4-FFF2-40B4-BE49-F238E27FC236}">
                <a16:creationId xmlns:a16="http://schemas.microsoft.com/office/drawing/2014/main" id="{88FBC366-314B-462E-8E5F-6F778535D9FB}"/>
              </a:ext>
            </a:extLst>
          </p:cNvPr>
          <p:cNvSpPr/>
          <p:nvPr/>
        </p:nvSpPr>
        <p:spPr>
          <a:xfrm>
            <a:off x="10471013" y="600745"/>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Tree>
    <p:extLst>
      <p:ext uri="{BB962C8B-B14F-4D97-AF65-F5344CB8AC3E}">
        <p14:creationId xmlns:p14="http://schemas.microsoft.com/office/powerpoint/2010/main" val="104226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p:cNvSpPr>
            <a:spLocks noGrp="1"/>
          </p:cNvSpPr>
          <p:nvPr>
            <p:ph type="title"/>
          </p:nvPr>
        </p:nvSpPr>
        <p:spPr>
          <a:xfrm>
            <a:off x="732991" y="342899"/>
            <a:ext cx="8426449" cy="1113955"/>
          </a:xfrm>
        </p:spPr>
        <p:txBody>
          <a:bodyPr/>
          <a:lstStyle/>
          <a:p>
            <a:r>
              <a:rPr lang="sv-SE" dirty="0"/>
              <a:t>Enkätutskick</a:t>
            </a:r>
          </a:p>
        </p:txBody>
      </p:sp>
      <p:sp>
        <p:nvSpPr>
          <p:cNvPr id="11" name="Platshållare för innehåll 10"/>
          <p:cNvSpPr>
            <a:spLocks noGrp="1"/>
          </p:cNvSpPr>
          <p:nvPr>
            <p:ph sz="half" idx="1"/>
          </p:nvPr>
        </p:nvSpPr>
        <p:spPr>
          <a:xfrm>
            <a:off x="612676" y="1485429"/>
            <a:ext cx="4975992" cy="4698803"/>
          </a:xfrm>
        </p:spPr>
        <p:txBody>
          <a:bodyPr/>
          <a:lstStyle/>
          <a:p>
            <a:pPr marL="0" indent="0">
              <a:buNone/>
            </a:pPr>
            <a:r>
              <a:rPr lang="sv-SE" sz="1800" b="1" dirty="0">
                <a:latin typeface="Avenir Next LT Pro"/>
              </a:rPr>
              <a:t>Ärenden som EJ ska ingå</a:t>
            </a:r>
          </a:p>
          <a:p>
            <a:r>
              <a:rPr lang="sv-SE" sz="1200" b="1" dirty="0"/>
              <a:t>Brandskydd: </a:t>
            </a:r>
          </a:p>
          <a:p>
            <a:pPr marL="171450" indent="-171450">
              <a:buFont typeface="Arial" panose="020B0604020202020204" pitchFamily="34" charset="0"/>
              <a:buChar char="•"/>
            </a:pPr>
            <a:r>
              <a:rPr lang="sv-SE" sz="1200" dirty="0"/>
              <a:t>LBE-ärenden (p.g.a. ny lagstiftning som fastställt att kontaktuppgifterna är sekretesskyddade)</a:t>
            </a:r>
          </a:p>
          <a:p>
            <a:pPr marL="171450" indent="-171450">
              <a:buFont typeface="Arial" panose="020B0604020202020204" pitchFamily="34" charset="0"/>
              <a:buChar char="•"/>
            </a:pPr>
            <a:r>
              <a:rPr lang="sv-SE" sz="1200" dirty="0"/>
              <a:t>Ärenden som avser rengöring och brandskyddskontroll av fasta förbränningsanordningar, rök- och </a:t>
            </a:r>
            <a:r>
              <a:rPr lang="sv-SE" sz="1200" dirty="0" err="1"/>
              <a:t>imkanaler</a:t>
            </a:r>
            <a:r>
              <a:rPr lang="sv-SE" sz="1200" dirty="0"/>
              <a:t>, som normalt utförs av sotare.</a:t>
            </a:r>
          </a:p>
          <a:p>
            <a:r>
              <a:rPr lang="sv-SE" sz="1200" b="1" dirty="0"/>
              <a:t>Bygglov:</a:t>
            </a:r>
          </a:p>
          <a:p>
            <a:pPr marL="171450" indent="-171450">
              <a:buFont typeface="Arial" panose="020B0604020202020204" pitchFamily="34" charset="0"/>
              <a:buChar char="•"/>
            </a:pPr>
            <a:r>
              <a:rPr lang="sv-SE" sz="1200" dirty="0"/>
              <a:t>Anmälningspliktiga åtgärder inom PBL för privatpersoner, ideella föreningar och offentliga organisationer </a:t>
            </a:r>
          </a:p>
          <a:p>
            <a:pPr marL="171450" indent="-171450">
              <a:buFont typeface="Arial" panose="020B0604020202020204" pitchFamily="34" charset="0"/>
              <a:buChar char="•"/>
            </a:pPr>
            <a:r>
              <a:rPr lang="sv-SE" sz="1200" dirty="0"/>
              <a:t>Avvisningar och avskrivningar</a:t>
            </a:r>
          </a:p>
          <a:p>
            <a:r>
              <a:rPr lang="sv-SE" sz="1200" b="1" dirty="0"/>
              <a:t>Lantmäteri:</a:t>
            </a:r>
          </a:p>
          <a:p>
            <a:pPr marL="171450" indent="-171450">
              <a:buFont typeface="Arial" panose="020B0604020202020204" pitchFamily="34" charset="0"/>
              <a:buChar char="•"/>
            </a:pPr>
            <a:r>
              <a:rPr lang="sv-SE" sz="1200" dirty="0"/>
              <a:t>OBS! Samtliga kundgrupper ska ingå för detta område (företag, privatpersoner, ideella föreningar och offentliga organisationer</a:t>
            </a:r>
          </a:p>
          <a:p>
            <a:pPr marL="171450" indent="-171450">
              <a:buFont typeface="Arial" panose="020B0604020202020204" pitchFamily="34" charset="0"/>
              <a:buChar char="•"/>
            </a:pPr>
            <a:r>
              <a:rPr lang="sv-SE" sz="1200" dirty="0"/>
              <a:t>Sakägare som det saknas kontaktuppgifter till (e-post &amp; telefon)</a:t>
            </a:r>
          </a:p>
          <a:p>
            <a:pPr marL="285750" indent="-285750">
              <a:buFont typeface="Wingdings" panose="05000000000000000000" pitchFamily="2" charset="2"/>
              <a:buChar char="q"/>
            </a:pPr>
            <a:endParaRPr lang="sv-SE" dirty="0"/>
          </a:p>
          <a:p>
            <a:endParaRPr lang="sv-SE" b="1" dirty="0"/>
          </a:p>
          <a:p>
            <a:endParaRPr lang="sv-SE" b="1" dirty="0">
              <a:solidFill>
                <a:srgbClr val="115E67"/>
              </a:solidFill>
              <a:latin typeface="Avenir Next LT Pro"/>
            </a:endParaRPr>
          </a:p>
          <a:p>
            <a:endParaRPr lang="sv-SE" dirty="0"/>
          </a:p>
        </p:txBody>
      </p:sp>
      <p:sp>
        <p:nvSpPr>
          <p:cNvPr id="12" name="Platshållare för innehåll 11"/>
          <p:cNvSpPr>
            <a:spLocks noGrp="1"/>
          </p:cNvSpPr>
          <p:nvPr>
            <p:ph sz="half" idx="2"/>
          </p:nvPr>
        </p:nvSpPr>
        <p:spPr>
          <a:xfrm>
            <a:off x="5886778" y="1616744"/>
            <a:ext cx="5207467" cy="4567488"/>
          </a:xfrm>
        </p:spPr>
        <p:txBody>
          <a:bodyPr/>
          <a:lstStyle/>
          <a:p>
            <a:r>
              <a:rPr lang="sv-SE" sz="1200" b="1" dirty="0"/>
              <a:t>Markupplåtelse: </a:t>
            </a:r>
          </a:p>
          <a:p>
            <a:pPr marL="171450" indent="-171450">
              <a:buFont typeface="Arial" panose="020B0604020202020204" pitchFamily="34" charset="0"/>
              <a:buChar char="•"/>
            </a:pPr>
            <a:r>
              <a:rPr lang="sv-SE" sz="1200" dirty="0"/>
              <a:t>Markförsäljning och arrenden</a:t>
            </a:r>
          </a:p>
          <a:p>
            <a:pPr marL="171450" indent="-171450">
              <a:buFont typeface="Arial" panose="020B0604020202020204" pitchFamily="34" charset="0"/>
              <a:buChar char="•"/>
            </a:pPr>
            <a:r>
              <a:rPr lang="sv-SE" sz="1200" dirty="0"/>
              <a:t>Markupplåtelse på redan markerade handelsplatser</a:t>
            </a:r>
          </a:p>
          <a:p>
            <a:r>
              <a:rPr lang="sv-SE" sz="1200" b="1" dirty="0"/>
              <a:t>Miljö- och hälsoskydd</a:t>
            </a:r>
          </a:p>
          <a:p>
            <a:pPr marL="171450" indent="-171450">
              <a:buFont typeface="Arial" panose="020B0604020202020204" pitchFamily="34" charset="0"/>
              <a:buChar char="•"/>
            </a:pPr>
            <a:r>
              <a:rPr lang="sv-SE" sz="1200" dirty="0"/>
              <a:t>Ärenden gällande värmepumpar </a:t>
            </a:r>
          </a:p>
          <a:p>
            <a:pPr marL="171450" indent="-171450">
              <a:buFont typeface="Arial" panose="020B0604020202020204" pitchFamily="34" charset="0"/>
              <a:buChar char="•"/>
            </a:pPr>
            <a:r>
              <a:rPr lang="sv-SE" sz="1200" dirty="0"/>
              <a:t>Dispenser avseende sopor och avfall, t.ex. ansökan om uppehåll i sophämtning, slamtömning eller latrintömning. </a:t>
            </a:r>
          </a:p>
          <a:p>
            <a:pPr marL="171450" indent="-171450">
              <a:buFont typeface="Arial" panose="020B0604020202020204" pitchFamily="34" charset="0"/>
              <a:buChar char="•"/>
            </a:pPr>
            <a:r>
              <a:rPr lang="sv-SE" sz="1200" dirty="0"/>
              <a:t>Radonmätningar och radonåtgärder</a:t>
            </a:r>
          </a:p>
          <a:p>
            <a:pPr marL="171450" indent="-171450">
              <a:buFont typeface="Arial" panose="020B0604020202020204" pitchFamily="34" charset="0"/>
              <a:buChar char="•"/>
            </a:pPr>
            <a:r>
              <a:rPr lang="sv-SE" sz="1200" dirty="0"/>
              <a:t>Strandskyddsärenden</a:t>
            </a:r>
          </a:p>
          <a:p>
            <a:r>
              <a:rPr lang="sv-SE" sz="1200" b="1" dirty="0"/>
              <a:t>Övergripande:</a:t>
            </a:r>
          </a:p>
          <a:p>
            <a:pPr marL="171450" indent="-171450">
              <a:buFont typeface="Arial" panose="020B0604020202020204" pitchFamily="34" charset="0"/>
              <a:buChar char="•"/>
            </a:pPr>
            <a:r>
              <a:rPr lang="sv-SE" sz="1200" dirty="0"/>
              <a:t>Klagomålsärenden generellt</a:t>
            </a:r>
          </a:p>
          <a:p>
            <a:pPr marL="171450" indent="-171450">
              <a:buFont typeface="Arial" panose="020B0604020202020204" pitchFamily="34" charset="0"/>
              <a:buChar char="•"/>
            </a:pPr>
            <a:r>
              <a:rPr lang="sv-SE" sz="1200" dirty="0"/>
              <a:t>Ärenden som inte inneburit en tvåvägskommunikation ska ej ingå (om det inte rör sig om helt digitaliserade ärendeprocesser vid tillståndsprövning)</a:t>
            </a:r>
          </a:p>
          <a:p>
            <a:endParaRPr lang="sv-SE" b="1" dirty="0"/>
          </a:p>
          <a:p>
            <a:endParaRPr lang="sv-SE" dirty="0"/>
          </a:p>
        </p:txBody>
      </p:sp>
      <p:sp>
        <p:nvSpPr>
          <p:cNvPr id="4" name="Femhörning 6">
            <a:extLst>
              <a:ext uri="{FF2B5EF4-FFF2-40B4-BE49-F238E27FC236}">
                <a16:creationId xmlns:a16="http://schemas.microsoft.com/office/drawing/2014/main" id="{47A99B67-0BDA-BB4C-5BF8-097F927C87C9}"/>
              </a:ext>
            </a:extLst>
          </p:cNvPr>
          <p:cNvSpPr/>
          <p:nvPr/>
        </p:nvSpPr>
        <p:spPr>
          <a:xfrm>
            <a:off x="10350000" y="813030"/>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842309" y="813022"/>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334616" y="813023"/>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328833" y="813026"/>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836524" y="813024"/>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
        <p:nvSpPr>
          <p:cNvPr id="9" name="Rektangel 8">
            <a:extLst>
              <a:ext uri="{FF2B5EF4-FFF2-40B4-BE49-F238E27FC236}">
                <a16:creationId xmlns:a16="http://schemas.microsoft.com/office/drawing/2014/main" id="{50105B2F-8669-36A3-D1E4-4C9DD60D7C8F}"/>
              </a:ext>
            </a:extLst>
          </p:cNvPr>
          <p:cNvSpPr/>
          <p:nvPr/>
        </p:nvSpPr>
        <p:spPr>
          <a:xfrm>
            <a:off x="8571432" y="4276755"/>
            <a:ext cx="3374358" cy="1066192"/>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900" i="1" dirty="0">
                <a:solidFill>
                  <a:schemeClr val="bg1"/>
                </a:solidFill>
              </a:rPr>
              <a:t>Med </a:t>
            </a:r>
            <a:r>
              <a:rPr lang="sv-SE" sz="900" b="1" i="1" u="sng" dirty="0">
                <a:solidFill>
                  <a:schemeClr val="bg1"/>
                </a:solidFill>
              </a:rPr>
              <a:t>tvåvägskommunikation</a:t>
            </a:r>
            <a:r>
              <a:rPr lang="sv-SE" sz="900" i="1" dirty="0">
                <a:solidFill>
                  <a:schemeClr val="bg1"/>
                </a:solidFill>
              </a:rPr>
              <a:t> menas att kommunen haft någon form av kontakt med företagaren/personen. Kommunen har träffat, samtalet med och/eller mejl- eller brevväxlat med företagaren/personen kring aktuellt myndighetsärende. Kvittens på inlämnad anmälan eller rapport definieras ej som tvåvägskommunikation. OBS! Helt digitaliserade ärendeprocesser ska dock ingå! </a:t>
            </a:r>
          </a:p>
        </p:txBody>
      </p:sp>
    </p:spTree>
    <p:extLst>
      <p:ext uri="{BB962C8B-B14F-4D97-AF65-F5344CB8AC3E}">
        <p14:creationId xmlns:p14="http://schemas.microsoft.com/office/powerpoint/2010/main" val="402878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p:cNvSpPr>
            <a:spLocks noGrp="1"/>
          </p:cNvSpPr>
          <p:nvPr>
            <p:ph idx="1"/>
          </p:nvPr>
        </p:nvSpPr>
        <p:spPr>
          <a:xfrm>
            <a:off x="727098" y="1544554"/>
            <a:ext cx="10468286" cy="4796088"/>
          </a:xfrm>
        </p:spPr>
        <p:txBody>
          <a:bodyPr/>
          <a:lstStyle/>
          <a:p>
            <a:pPr marL="0" indent="0">
              <a:buNone/>
            </a:pPr>
            <a:r>
              <a:rPr lang="sv-SE" b="1" dirty="0"/>
              <a:t>Definition av ”företag” respektive ”övriga”</a:t>
            </a:r>
            <a:endParaRPr lang="sv-SE" sz="1400" b="1" dirty="0"/>
          </a:p>
          <a:p>
            <a:r>
              <a:rPr lang="sv-SE" sz="1400" b="1" dirty="0"/>
              <a:t>Företag:</a:t>
            </a:r>
          </a:p>
          <a:p>
            <a:pPr marL="285750" indent="-285750">
              <a:buFont typeface="Arial" panose="020B0604020202020204" pitchFamily="34" charset="0"/>
              <a:buChar char="•"/>
            </a:pPr>
            <a:r>
              <a:rPr lang="sv-SE" sz="1200" dirty="0"/>
              <a:t>Samtliga aktiebolag, filialer, banker, försäkringsbolag, europabolag, handelsbolag och kommanditbolag (även om de ägs av offentlig sektor). Ekonomiska föreningar och kooperativ.</a:t>
            </a:r>
          </a:p>
          <a:p>
            <a:pPr marL="285750" indent="-285750">
              <a:buFont typeface="Arial" panose="020B0604020202020204" pitchFamily="34" charset="0"/>
              <a:buChar char="•"/>
            </a:pPr>
            <a:r>
              <a:rPr lang="sv-SE" sz="1200" dirty="0"/>
              <a:t>Ekonomiska föreningar räknas till företag</a:t>
            </a:r>
          </a:p>
          <a:p>
            <a:pPr marL="285750" indent="-285750">
              <a:buFont typeface="Arial" panose="020B0604020202020204" pitchFamily="34" charset="0"/>
              <a:buChar char="•"/>
            </a:pPr>
            <a:r>
              <a:rPr lang="sv-SE" sz="1200" dirty="0"/>
              <a:t>Kooperativ räknas till företag</a:t>
            </a:r>
          </a:p>
          <a:p>
            <a:pPr marL="285750" indent="-285750">
              <a:buFont typeface="Arial" panose="020B0604020202020204" pitchFamily="34" charset="0"/>
              <a:buChar char="•"/>
            </a:pPr>
            <a:r>
              <a:rPr lang="sv-SE" sz="1200" dirty="0"/>
              <a:t>Enskilda firmor</a:t>
            </a:r>
          </a:p>
          <a:p>
            <a:pPr marL="285750" indent="-285750">
              <a:buFont typeface="Arial" panose="020B0604020202020204" pitchFamily="34" charset="0"/>
              <a:buChar char="•"/>
            </a:pPr>
            <a:r>
              <a:rPr lang="sv-SE" sz="1200" dirty="0"/>
              <a:t>Förskolor, skolor etc. räknas till företag om de drivs som aktiebolag eller som kooperativ</a:t>
            </a:r>
          </a:p>
          <a:p>
            <a:r>
              <a:rPr lang="sv-SE" sz="1200" b="1" dirty="0"/>
              <a:t>Övriga:</a:t>
            </a:r>
          </a:p>
          <a:p>
            <a:pPr marL="285750" indent="-285750">
              <a:buFont typeface="Arial" panose="020B0604020202020204" pitchFamily="34" charset="0"/>
              <a:buChar char="•"/>
            </a:pPr>
            <a:r>
              <a:rPr lang="sv-SE" sz="1200" dirty="0"/>
              <a:t>Privatpersoner </a:t>
            </a:r>
          </a:p>
          <a:p>
            <a:pPr marL="285750" indent="-285750">
              <a:buFont typeface="Arial" panose="020B0604020202020204" pitchFamily="34" charset="0"/>
              <a:buChar char="•"/>
            </a:pPr>
            <a:r>
              <a:rPr lang="sv-SE" sz="1200" dirty="0"/>
              <a:t>Stat, kommuner och regioner</a:t>
            </a:r>
          </a:p>
          <a:p>
            <a:pPr marL="285750" indent="-285750">
              <a:buFont typeface="Arial" panose="020B0604020202020204" pitchFamily="34" charset="0"/>
              <a:buChar char="•"/>
            </a:pPr>
            <a:r>
              <a:rPr lang="sv-SE" sz="1200" dirty="0"/>
              <a:t>Ideella föreningar och liknande, t.ex. bostadsrättsföreningar, idrottsföreningar, hembygdsföreningar, stiftelser, politiska partier, kyrkor, trossamfund.</a:t>
            </a:r>
          </a:p>
          <a:p>
            <a:pPr marL="285750" indent="-285750">
              <a:buFont typeface="Arial" panose="020B0604020202020204" pitchFamily="34" charset="0"/>
              <a:buChar char="•"/>
            </a:pPr>
            <a:r>
              <a:rPr lang="sv-SE" sz="1200" dirty="0"/>
              <a:t>Förskolor, skolor etc. räknas till övriga om de drivs kommunalt med kommunalt organisationsnummer</a:t>
            </a:r>
          </a:p>
          <a:p>
            <a:endParaRPr lang="sv-SE" sz="1400" b="1" dirty="0"/>
          </a:p>
        </p:txBody>
      </p:sp>
      <p:sp>
        <p:nvSpPr>
          <p:cNvPr id="9" name="Rubrik 8"/>
          <p:cNvSpPr>
            <a:spLocks noGrp="1"/>
          </p:cNvSpPr>
          <p:nvPr>
            <p:ph type="title"/>
          </p:nvPr>
        </p:nvSpPr>
        <p:spPr>
          <a:xfrm>
            <a:off x="769210" y="342899"/>
            <a:ext cx="8426449" cy="1113955"/>
          </a:xfrm>
        </p:spPr>
        <p:txBody>
          <a:bodyPr/>
          <a:lstStyle/>
          <a:p>
            <a:r>
              <a:rPr lang="sv-SE" dirty="0"/>
              <a:t>Enkätutskick</a:t>
            </a:r>
          </a:p>
        </p:txBody>
      </p:sp>
      <p:sp>
        <p:nvSpPr>
          <p:cNvPr id="4" name="Femhörning 6">
            <a:extLst>
              <a:ext uri="{FF2B5EF4-FFF2-40B4-BE49-F238E27FC236}">
                <a16:creationId xmlns:a16="http://schemas.microsoft.com/office/drawing/2014/main" id="{47A99B67-0BDA-BB4C-5BF8-097F927C87C9}"/>
              </a:ext>
            </a:extLst>
          </p:cNvPr>
          <p:cNvSpPr/>
          <p:nvPr/>
        </p:nvSpPr>
        <p:spPr>
          <a:xfrm>
            <a:off x="10340948" y="885459"/>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833257" y="885451"/>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325564" y="885452"/>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319781" y="885455"/>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827472" y="885453"/>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Tree>
    <p:extLst>
      <p:ext uri="{BB962C8B-B14F-4D97-AF65-F5344CB8AC3E}">
        <p14:creationId xmlns:p14="http://schemas.microsoft.com/office/powerpoint/2010/main" val="4175277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F07824B-14BE-4CB6-BFF8-3580B48B4BB6}"/>
              </a:ext>
            </a:extLst>
          </p:cNvPr>
          <p:cNvSpPr>
            <a:spLocks noGrp="1"/>
          </p:cNvSpPr>
          <p:nvPr>
            <p:ph type="title"/>
          </p:nvPr>
        </p:nvSpPr>
        <p:spPr>
          <a:xfrm>
            <a:off x="548640" y="522288"/>
            <a:ext cx="10357047" cy="819150"/>
          </a:xfrm>
        </p:spPr>
        <p:txBody>
          <a:bodyPr/>
          <a:lstStyle/>
          <a:p>
            <a:r>
              <a:rPr lang="sv-SE" dirty="0"/>
              <a:t>NKI-mätningen omfattar sju myndighetsområden </a:t>
            </a:r>
            <a:br>
              <a:rPr lang="sv-SE" dirty="0"/>
            </a:br>
            <a:r>
              <a:rPr lang="sv-SE" dirty="0"/>
              <a:t>NUI omfattar Upphandling </a:t>
            </a:r>
          </a:p>
        </p:txBody>
      </p:sp>
      <p:sp>
        <p:nvSpPr>
          <p:cNvPr id="3" name="Platshållare för innehåll 2">
            <a:extLst>
              <a:ext uri="{FF2B5EF4-FFF2-40B4-BE49-F238E27FC236}">
                <a16:creationId xmlns:a16="http://schemas.microsoft.com/office/drawing/2014/main" id="{57E3AB10-5A96-438D-9966-4757C72942B0}"/>
              </a:ext>
            </a:extLst>
          </p:cNvPr>
          <p:cNvSpPr>
            <a:spLocks noGrp="1"/>
          </p:cNvSpPr>
          <p:nvPr>
            <p:ph sz="quarter" idx="13"/>
          </p:nvPr>
        </p:nvSpPr>
        <p:spPr>
          <a:xfrm>
            <a:off x="550863" y="1520825"/>
            <a:ext cx="10180397" cy="4787899"/>
          </a:xfrm>
        </p:spPr>
        <p:txBody>
          <a:bodyPr/>
          <a:lstStyle/>
          <a:p>
            <a:r>
              <a:rPr lang="sv-SE" sz="1600" b="1" dirty="0"/>
              <a:t>Obligatoriska områden att mäta:</a:t>
            </a:r>
          </a:p>
          <a:p>
            <a:pPr marL="285750" indent="-285750">
              <a:buFont typeface="Arial" panose="020B0604020202020204" pitchFamily="34" charset="0"/>
              <a:buChar char="•"/>
            </a:pPr>
            <a:r>
              <a:rPr lang="sv-SE" sz="1600" dirty="0"/>
              <a:t>Bygglov</a:t>
            </a:r>
          </a:p>
          <a:p>
            <a:pPr marL="285750" indent="-285750">
              <a:buFont typeface="Arial" panose="020B0604020202020204" pitchFamily="34" charset="0"/>
              <a:buChar char="•"/>
            </a:pPr>
            <a:r>
              <a:rPr lang="sv-SE" sz="1600" dirty="0"/>
              <a:t>Miljö- och hälsoskydd</a:t>
            </a:r>
          </a:p>
          <a:p>
            <a:pPr marL="285750" indent="-285750">
              <a:buFont typeface="Arial" panose="020B0604020202020204" pitchFamily="34" charset="0"/>
              <a:buChar char="•"/>
            </a:pPr>
            <a:r>
              <a:rPr lang="sv-SE" sz="1600" dirty="0"/>
              <a:t>Livsmedelskontroll</a:t>
            </a:r>
          </a:p>
          <a:p>
            <a:pPr marL="285750" indent="-285750">
              <a:buFont typeface="Arial" panose="020B0604020202020204" pitchFamily="34" charset="0"/>
              <a:buChar char="•"/>
            </a:pPr>
            <a:r>
              <a:rPr lang="sv-SE" sz="1600" dirty="0"/>
              <a:t>Serveringstillstånd</a:t>
            </a:r>
            <a:br>
              <a:rPr lang="sv-SE" sz="1600" dirty="0"/>
            </a:br>
            <a:endParaRPr lang="sv-SE" sz="1600" b="1" dirty="0"/>
          </a:p>
          <a:p>
            <a:r>
              <a:rPr lang="sv-SE" sz="1600" b="1" kern="100" dirty="0">
                <a:effectLst/>
                <a:latin typeface="Arial" panose="020B0604020202020204" pitchFamily="34" charset="0"/>
                <a:ea typeface="Arial" panose="020B0604020202020204" pitchFamily="34" charset="0"/>
                <a:cs typeface="Times New Roman" panose="02020603050405020304" pitchFamily="18" charset="0"/>
              </a:rPr>
              <a:t>Ej</a:t>
            </a:r>
            <a:r>
              <a:rPr lang="sv-SE" sz="1800" b="1" kern="100" dirty="0">
                <a:effectLst/>
                <a:latin typeface="Arial" panose="020B0604020202020204" pitchFamily="34" charset="0"/>
                <a:ea typeface="Arial" panose="020B0604020202020204" pitchFamily="34" charset="0"/>
                <a:cs typeface="Times New Roman" panose="02020603050405020304" pitchFamily="18" charset="0"/>
              </a:rPr>
              <a:t> obligatoriska områden att mäta men det är en stark rekommendation att även mäta dem.</a:t>
            </a:r>
            <a:endParaRPr lang="sv-SE" sz="1600" b="1" dirty="0"/>
          </a:p>
          <a:p>
            <a:pPr marL="285750" indent="-285750">
              <a:buFont typeface="Arial" panose="020B0604020202020204" pitchFamily="34" charset="0"/>
              <a:buChar char="•"/>
            </a:pPr>
            <a:r>
              <a:rPr lang="sv-SE" sz="1600" dirty="0"/>
              <a:t>Brandskydd</a:t>
            </a:r>
          </a:p>
          <a:p>
            <a:pPr marL="285750" indent="-285750">
              <a:buFont typeface="Arial" panose="020B0604020202020204" pitchFamily="34" charset="0"/>
              <a:buChar char="•"/>
            </a:pPr>
            <a:r>
              <a:rPr lang="sv-SE" sz="1600" dirty="0"/>
              <a:t>Markupplåtelse</a:t>
            </a:r>
          </a:p>
          <a:p>
            <a:pPr marL="285750" indent="-285750">
              <a:buFont typeface="Arial" panose="020B0604020202020204" pitchFamily="34" charset="0"/>
              <a:buChar char="•"/>
            </a:pPr>
            <a:r>
              <a:rPr lang="sv-SE" sz="1600" dirty="0"/>
              <a:t>Upphandling</a:t>
            </a:r>
          </a:p>
          <a:p>
            <a:pPr marL="285750" indent="-285750">
              <a:buFont typeface="Arial" panose="020B0604020202020204" pitchFamily="34" charset="0"/>
              <a:buChar char="•"/>
            </a:pPr>
            <a:r>
              <a:rPr lang="sv-SE" sz="1600" dirty="0"/>
              <a:t>Lantmäteri</a:t>
            </a:r>
          </a:p>
          <a:p>
            <a:endParaRPr lang="sv-SE" dirty="0"/>
          </a:p>
        </p:txBody>
      </p:sp>
      <p:sp>
        <p:nvSpPr>
          <p:cNvPr id="4" name="Rektangel 3">
            <a:extLst>
              <a:ext uri="{FF2B5EF4-FFF2-40B4-BE49-F238E27FC236}">
                <a16:creationId xmlns:a16="http://schemas.microsoft.com/office/drawing/2014/main" id="{A3786F04-6939-40DD-AEB7-297537DC22A6}"/>
              </a:ext>
            </a:extLst>
          </p:cNvPr>
          <p:cNvSpPr/>
          <p:nvPr/>
        </p:nvSpPr>
        <p:spPr>
          <a:xfrm>
            <a:off x="5600891" y="1910929"/>
            <a:ext cx="4240021" cy="179467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400" i="1" dirty="0"/>
              <a:t>Fr.o.m. 2025 är det fyra obligatoriska myndighetsområden som utgör det totala NKI-betyget (sammanslaget NKI). Brandskydd och markupplåtelse ingår därmed inte längre i det sammanslagna NKI-betyget.</a:t>
            </a:r>
          </a:p>
        </p:txBody>
      </p:sp>
    </p:spTree>
    <p:extLst>
      <p:ext uri="{BB962C8B-B14F-4D97-AF65-F5344CB8AC3E}">
        <p14:creationId xmlns:p14="http://schemas.microsoft.com/office/powerpoint/2010/main" val="34891841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276" r="19276"/>
          <a:stretch/>
        </p:blipFill>
        <p:spPr/>
      </p:pic>
      <p:sp>
        <p:nvSpPr>
          <p:cNvPr id="4" name="Rubrik 3"/>
          <p:cNvSpPr>
            <a:spLocks noGrp="1"/>
          </p:cNvSpPr>
          <p:nvPr>
            <p:ph type="title"/>
          </p:nvPr>
        </p:nvSpPr>
        <p:spPr/>
        <p:txBody>
          <a:bodyPr/>
          <a:lstStyle/>
          <a:p>
            <a:r>
              <a:rPr lang="sv-SE" dirty="0"/>
              <a:t>Bygglov </a:t>
            </a:r>
            <a:br>
              <a:rPr lang="sv-SE" dirty="0"/>
            </a:br>
            <a:r>
              <a:rPr lang="sv-SE" dirty="0"/>
              <a:t>- obligatorisk</a:t>
            </a:r>
          </a:p>
        </p:txBody>
      </p:sp>
      <p:sp>
        <p:nvSpPr>
          <p:cNvPr id="5" name="Platshållare för innehåll 4"/>
          <p:cNvSpPr>
            <a:spLocks noGrp="1"/>
          </p:cNvSpPr>
          <p:nvPr>
            <p:ph sz="quarter" idx="14"/>
          </p:nvPr>
        </p:nvSpPr>
        <p:spPr/>
        <p:txBody>
          <a:bodyPr/>
          <a:lstStyle/>
          <a:p>
            <a:pPr marL="342900" indent="-342900">
              <a:buFont typeface="Arial" panose="020B0604020202020204" pitchFamily="34" charset="0"/>
              <a:buChar char="•"/>
            </a:pPr>
            <a:r>
              <a:rPr lang="sv-SE" dirty="0"/>
              <a:t>Undersökningen avser ansökningar om bygglov inklusive tidsbegränsade lov, </a:t>
            </a:r>
            <a:r>
              <a:rPr lang="sv-SE" dirty="0" err="1"/>
              <a:t>marklov</a:t>
            </a:r>
            <a:r>
              <a:rPr lang="sv-SE" dirty="0"/>
              <a:t>, rivningslov samt förhandsbesked och anmälningspliktiga åtgärder. </a:t>
            </a:r>
          </a:p>
          <a:p>
            <a:pPr marL="342900" indent="-342900">
              <a:buFont typeface="Arial" panose="020B0604020202020204" pitchFamily="34" charset="0"/>
              <a:buChar char="•"/>
            </a:pPr>
            <a:r>
              <a:rPr lang="sv-SE" dirty="0"/>
              <a:t>Anmälningspliktiga åtgärder för privatpersoner, ideella föreningar och offentliga organisationer ska EJ ingå.</a:t>
            </a:r>
          </a:p>
          <a:p>
            <a:pPr marL="342900" indent="-342900">
              <a:buFont typeface="Arial" panose="020B0604020202020204" pitchFamily="34" charset="0"/>
              <a:buChar char="•"/>
            </a:pPr>
            <a:r>
              <a:rPr lang="sv-SE" dirty="0"/>
              <a:t>Avvisningar och avskrivningar ska EJ ingå (gäller från och med år 2020)</a:t>
            </a:r>
          </a:p>
          <a:p>
            <a:pPr marL="342900" indent="-342900">
              <a:buFont typeface="Arial" panose="020B0604020202020204" pitchFamily="34" charset="0"/>
              <a:buChar char="•"/>
            </a:pPr>
            <a:endParaRPr lang="sv-SE" b="1" dirty="0"/>
          </a:p>
          <a:p>
            <a:pPr marL="342900" indent="-342900">
              <a:buFont typeface="Arial" panose="020B0604020202020204" pitchFamily="34" charset="0"/>
              <a:buChar char="•"/>
            </a:pPr>
            <a:endParaRPr lang="sv-SE" b="1" dirty="0"/>
          </a:p>
          <a:p>
            <a:pPr marL="342900" indent="-342900">
              <a:buFont typeface="Arial" panose="020B0604020202020204" pitchFamily="34" charset="0"/>
              <a:buChar char="•"/>
            </a:pPr>
            <a:endParaRPr lang="sv-SE" dirty="0"/>
          </a:p>
        </p:txBody>
      </p:sp>
    </p:spTree>
    <p:extLst>
      <p:ext uri="{BB962C8B-B14F-4D97-AF65-F5344CB8AC3E}">
        <p14:creationId xmlns:p14="http://schemas.microsoft.com/office/powerpoint/2010/main" val="2244839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0FE1E3A-3B09-4C3E-8697-788CD54D36B8}"/>
              </a:ext>
            </a:extLst>
          </p:cNvPr>
          <p:cNvSpPr>
            <a:spLocks noGrp="1"/>
          </p:cNvSpPr>
          <p:nvPr>
            <p:ph type="title"/>
          </p:nvPr>
        </p:nvSpPr>
        <p:spPr/>
        <p:txBody>
          <a:bodyPr/>
          <a:lstStyle/>
          <a:p>
            <a:r>
              <a:rPr lang="sv-SE" dirty="0"/>
              <a:t>Miljö- och hälsoskydd - obligatorisk</a:t>
            </a:r>
            <a:endParaRPr lang="sv-SE" sz="2400" dirty="0"/>
          </a:p>
        </p:txBody>
      </p:sp>
      <p:sp>
        <p:nvSpPr>
          <p:cNvPr id="3" name="Platshållare för innehåll 2">
            <a:extLst>
              <a:ext uri="{FF2B5EF4-FFF2-40B4-BE49-F238E27FC236}">
                <a16:creationId xmlns:a16="http://schemas.microsoft.com/office/drawing/2014/main" id="{A6F834AD-7A3B-6D9E-1327-CF29AA91E1DB}"/>
              </a:ext>
            </a:extLst>
          </p:cNvPr>
          <p:cNvSpPr>
            <a:spLocks noGrp="1"/>
          </p:cNvSpPr>
          <p:nvPr>
            <p:ph sz="half" idx="4294967295"/>
          </p:nvPr>
        </p:nvSpPr>
        <p:spPr>
          <a:xfrm>
            <a:off x="548640" y="2420938"/>
            <a:ext cx="9452609" cy="3794125"/>
          </a:xfrm>
        </p:spPr>
        <p:txBody>
          <a:bodyPr/>
          <a:lstStyle/>
          <a:p>
            <a:pPr marL="0" indent="0">
              <a:buNone/>
            </a:pPr>
            <a:r>
              <a:rPr lang="sv-SE" sz="1600" b="1" dirty="0"/>
              <a:t>Några vanliga tillsynsärenden inom miljö- och hälsoskydd är:</a:t>
            </a:r>
          </a:p>
          <a:p>
            <a:pPr marL="285750" indent="-285750">
              <a:buFont typeface="Arial" panose="020B0604020202020204" pitchFamily="34" charset="0"/>
              <a:buChar char="•"/>
            </a:pPr>
            <a:r>
              <a:rPr lang="sv-SE" sz="1200" dirty="0"/>
              <a:t>flerbostadshus </a:t>
            </a:r>
          </a:p>
          <a:p>
            <a:pPr marL="285750" indent="-285750">
              <a:buFont typeface="Arial" panose="020B0604020202020204" pitchFamily="34" charset="0"/>
              <a:buChar char="•"/>
            </a:pPr>
            <a:r>
              <a:rPr lang="sv-SE" sz="1200" dirty="0"/>
              <a:t>avfall </a:t>
            </a:r>
          </a:p>
          <a:p>
            <a:pPr marL="285750" indent="-285750">
              <a:buFont typeface="Arial" panose="020B0604020202020204" pitchFamily="34" charset="0"/>
              <a:buChar char="•"/>
            </a:pPr>
            <a:r>
              <a:rPr lang="sv-SE" sz="1200" dirty="0"/>
              <a:t>enskilda avlopp </a:t>
            </a:r>
          </a:p>
          <a:p>
            <a:pPr marL="285750" indent="-285750">
              <a:buFont typeface="Arial" panose="020B0604020202020204" pitchFamily="34" charset="0"/>
              <a:buChar char="•"/>
            </a:pPr>
            <a:r>
              <a:rPr lang="sv-SE" sz="1200" dirty="0"/>
              <a:t>miljöfarlig verksamhet (t.ex. mindre verkstäder, biltvätt, täkter, köldmedieanläggningar)</a:t>
            </a:r>
          </a:p>
          <a:p>
            <a:pPr marL="285750" indent="-285750">
              <a:buFont typeface="Arial" panose="020B0604020202020204" pitchFamily="34" charset="0"/>
              <a:buChar char="•"/>
            </a:pPr>
            <a:r>
              <a:rPr lang="sv-SE" sz="1200" dirty="0"/>
              <a:t>tillsyn av lantbruk</a:t>
            </a:r>
          </a:p>
          <a:p>
            <a:pPr marL="285750" indent="-285750">
              <a:buFont typeface="Arial" panose="020B0604020202020204" pitchFamily="34" charset="0"/>
              <a:buChar char="•"/>
            </a:pPr>
            <a:r>
              <a:rPr lang="sv-SE" sz="1200" dirty="0"/>
              <a:t>anmälningspliktig hälsoskyddsverksamhet (t.ex. skolor, daghem, bad, tatuerare)</a:t>
            </a:r>
          </a:p>
          <a:p>
            <a:pPr marL="285750" indent="-285750">
              <a:buFont typeface="Arial" panose="020B0604020202020204" pitchFamily="34" charset="0"/>
              <a:buChar char="•"/>
            </a:pPr>
            <a:r>
              <a:rPr lang="sv-SE" sz="1200" dirty="0"/>
              <a:t>ej anmälningspliktig hälsoskyddsverksamhet (t.ex. hotell, idrottsanläggningar, samlingslokaler)</a:t>
            </a:r>
          </a:p>
          <a:p>
            <a:pPr marL="285750" indent="-285750">
              <a:buFont typeface="Arial" panose="020B0604020202020204" pitchFamily="34" charset="0"/>
              <a:buChar char="•"/>
            </a:pPr>
            <a:r>
              <a:rPr lang="sv-SE" sz="1200" dirty="0"/>
              <a:t>förorenad mark/sediment/byggnad</a:t>
            </a:r>
          </a:p>
          <a:p>
            <a:endParaRPr lang="sv-SE" sz="2400" b="1" dirty="0"/>
          </a:p>
          <a:p>
            <a:pPr marL="285750" indent="-285750">
              <a:buFont typeface="Wingdings" panose="05000000000000000000" pitchFamily="2" charset="2"/>
              <a:buChar char="q"/>
            </a:pPr>
            <a:endParaRPr lang="sv-SE" sz="2400" b="1" dirty="0"/>
          </a:p>
        </p:txBody>
      </p:sp>
      <p:sp>
        <p:nvSpPr>
          <p:cNvPr id="6" name="textruta 5">
            <a:extLst>
              <a:ext uri="{FF2B5EF4-FFF2-40B4-BE49-F238E27FC236}">
                <a16:creationId xmlns:a16="http://schemas.microsoft.com/office/drawing/2014/main" id="{761A9FE5-0251-38BE-FB2B-AB473FEA385D}"/>
              </a:ext>
            </a:extLst>
          </p:cNvPr>
          <p:cNvSpPr txBox="1"/>
          <p:nvPr/>
        </p:nvSpPr>
        <p:spPr>
          <a:xfrm>
            <a:off x="654256" y="1306459"/>
            <a:ext cx="7515186" cy="1169551"/>
          </a:xfrm>
          <a:prstGeom prst="rect">
            <a:avLst/>
          </a:prstGeom>
          <a:noFill/>
        </p:spPr>
        <p:txBody>
          <a:bodyPr wrap="square">
            <a:spAutoFit/>
          </a:bodyPr>
          <a:lstStyle/>
          <a:p>
            <a:r>
              <a:rPr lang="sv-SE" sz="1400" dirty="0"/>
              <a:t>Ärendena ska gälla tillsyn eller kontroll av verksamhet och anläggningar inom samtliga lagstiftningsområden som miljö- och hälsoskyddet omfattar (utom livsmedelslagstiftningen). I några fall handlar det också om tillstånd, t.ex. för enskilda avlopp. Anmälningsärenden ska tas med i de fall ärendet innebär en tvåvägs-kommunikation med kommunen.</a:t>
            </a:r>
          </a:p>
        </p:txBody>
      </p:sp>
      <p:sp>
        <p:nvSpPr>
          <p:cNvPr id="8" name="Platshållare för innehåll 2">
            <a:extLst>
              <a:ext uri="{FF2B5EF4-FFF2-40B4-BE49-F238E27FC236}">
                <a16:creationId xmlns:a16="http://schemas.microsoft.com/office/drawing/2014/main" id="{9097141D-8998-CB18-ADD5-6787BAB467EE}"/>
              </a:ext>
            </a:extLst>
          </p:cNvPr>
          <p:cNvSpPr txBox="1">
            <a:spLocks/>
          </p:cNvSpPr>
          <p:nvPr/>
        </p:nvSpPr>
        <p:spPr>
          <a:xfrm>
            <a:off x="8505433" y="2382445"/>
            <a:ext cx="3078177" cy="2046084"/>
          </a:xfrm>
          <a:prstGeom prst="rect">
            <a:avLst/>
          </a:prstGeom>
          <a:solidFill>
            <a:schemeClr val="accent1"/>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9pPr>
          </a:lstStyle>
          <a:p>
            <a:r>
              <a:rPr lang="sv-SE" sz="1200" b="1" i="1" dirty="0">
                <a:solidFill>
                  <a:schemeClr val="bg1"/>
                </a:solidFill>
              </a:rPr>
              <a:t>Ärenden som EJ ska ingå:</a:t>
            </a:r>
          </a:p>
          <a:p>
            <a:pPr marL="285750" indent="-285750">
              <a:buFont typeface="Wingdings" panose="05000000000000000000" pitchFamily="2" charset="2"/>
              <a:buChar char="q"/>
            </a:pPr>
            <a:r>
              <a:rPr lang="sv-SE" sz="1200" dirty="0">
                <a:solidFill>
                  <a:schemeClr val="bg1"/>
                </a:solidFill>
              </a:rPr>
              <a:t>Ärenden gällande värmepumpar</a:t>
            </a:r>
          </a:p>
          <a:p>
            <a:pPr marL="285750" indent="-285750">
              <a:buFont typeface="Wingdings" panose="05000000000000000000" pitchFamily="2" charset="2"/>
              <a:buChar char="q"/>
            </a:pPr>
            <a:r>
              <a:rPr lang="sv-SE" sz="1200" dirty="0">
                <a:solidFill>
                  <a:schemeClr val="bg1"/>
                </a:solidFill>
              </a:rPr>
              <a:t>Dispenser avseende sopor och avfall, t.ex. ansökan om uppehåll i sophämtning, slamtömning eller latrintömning</a:t>
            </a:r>
          </a:p>
          <a:p>
            <a:pPr marL="285750" indent="-285750">
              <a:buFont typeface="Wingdings" panose="05000000000000000000" pitchFamily="2" charset="2"/>
              <a:buChar char="q"/>
            </a:pPr>
            <a:r>
              <a:rPr lang="sv-SE" sz="1200" dirty="0">
                <a:solidFill>
                  <a:schemeClr val="bg1"/>
                </a:solidFill>
              </a:rPr>
              <a:t>Radonmätningar och radonåtgärder</a:t>
            </a:r>
          </a:p>
          <a:p>
            <a:pPr marL="285750" indent="-285750">
              <a:buFont typeface="Wingdings" panose="05000000000000000000" pitchFamily="2" charset="2"/>
              <a:buChar char="q"/>
            </a:pPr>
            <a:r>
              <a:rPr lang="sv-SE" sz="1200" dirty="0">
                <a:solidFill>
                  <a:schemeClr val="bg1"/>
                </a:solidFill>
              </a:rPr>
              <a:t>Strandskyddsärenden</a:t>
            </a:r>
          </a:p>
          <a:p>
            <a:endParaRPr lang="sv-SE" sz="1200" dirty="0">
              <a:solidFill>
                <a:schemeClr val="bg1"/>
              </a:solidFill>
            </a:endParaRPr>
          </a:p>
          <a:p>
            <a:endParaRPr lang="sv-SE" sz="1800" b="1" dirty="0">
              <a:solidFill>
                <a:schemeClr val="bg1"/>
              </a:solidFill>
            </a:endParaRPr>
          </a:p>
        </p:txBody>
      </p:sp>
    </p:spTree>
    <p:extLst>
      <p:ext uri="{BB962C8B-B14F-4D97-AF65-F5344CB8AC3E}">
        <p14:creationId xmlns:p14="http://schemas.microsoft.com/office/powerpoint/2010/main" val="2329012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Livsmedelskontroll - obligatorisk</a:t>
            </a:r>
          </a:p>
        </p:txBody>
      </p:sp>
      <p:sp>
        <p:nvSpPr>
          <p:cNvPr id="5" name="Platshållare för innehåll 4"/>
          <p:cNvSpPr>
            <a:spLocks noGrp="1"/>
          </p:cNvSpPr>
          <p:nvPr>
            <p:ph sz="quarter" idx="14"/>
          </p:nvPr>
        </p:nvSpPr>
        <p:spPr/>
        <p:txBody>
          <a:bodyPr/>
          <a:lstStyle/>
          <a:p>
            <a:pPr marL="285750" indent="-285750">
              <a:buFont typeface="Arial" panose="020B0604020202020204" pitchFamily="34" charset="0"/>
              <a:buChar char="•"/>
            </a:pPr>
            <a:r>
              <a:rPr lang="sv-SE" sz="1800" dirty="0"/>
              <a:t>Ärendena ska gälla offentlig kontroll såväl som uppföljande kontroll av livsmedelsföretagare och dricksvattenproducenter utifrån livsmedelslagstiftningen. </a:t>
            </a:r>
          </a:p>
          <a:p>
            <a:pPr marL="285750" indent="-285750">
              <a:buFont typeface="Arial" panose="020B0604020202020204" pitchFamily="34" charset="0"/>
              <a:buChar char="•"/>
            </a:pPr>
            <a:r>
              <a:rPr lang="sv-SE" sz="1800" dirty="0"/>
              <a:t>Livsmedelskontroll består av revision, inspektion samt eventuell provtagning. Kontrollerna kan vara föranmälda eller oanmälda och avse olika delar av den lagstiftning som gäller för den aktuella verksamheten.</a:t>
            </a:r>
          </a:p>
        </p:txBody>
      </p:sp>
      <p:pic>
        <p:nvPicPr>
          <p:cNvPr id="8" name="Platshållare för bild 7">
            <a:extLst>
              <a:ext uri="{FF2B5EF4-FFF2-40B4-BE49-F238E27FC236}">
                <a16:creationId xmlns:a16="http://schemas.microsoft.com/office/drawing/2014/main" id="{35A48053-3CEB-4619-9583-660764826359}"/>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287" r="19287"/>
          <a:stretch>
            <a:fillRect/>
          </a:stretch>
        </p:blipFill>
        <p:spPr/>
      </p:pic>
    </p:spTree>
    <p:extLst>
      <p:ext uri="{BB962C8B-B14F-4D97-AF65-F5344CB8AC3E}">
        <p14:creationId xmlns:p14="http://schemas.microsoft.com/office/powerpoint/2010/main" val="306006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3"/>
          <p:cNvSpPr>
            <a:spLocks noGrp="1"/>
          </p:cNvSpPr>
          <p:nvPr>
            <p:ph idx="1"/>
          </p:nvPr>
        </p:nvSpPr>
        <p:spPr/>
        <p:txBody>
          <a:bodyPr/>
          <a:lstStyle/>
          <a:p>
            <a:r>
              <a:rPr lang="sv-SE" sz="1800" dirty="0"/>
              <a:t>Den vanligaste kontakten företag har med kommuner är inom myndighetsutövning och upphandling. Denna undersökning ger svar på vad företag som varit i kontakt med kommunens myndighetsutövning och upphandling tycker om kommunernas service, men också vad kommunen bör prioritera för att öka företagens nöjdhet.</a:t>
            </a:r>
          </a:p>
          <a:p>
            <a:r>
              <a:rPr lang="sv-SE" sz="1800" dirty="0"/>
              <a:t>Myndighetsutövning: Förvaltningslagen beskriver grunderna i god förvaltning och allmänna krav på handläggningen av ärenden. </a:t>
            </a:r>
            <a:r>
              <a:rPr lang="sv-SE" sz="1800" i="1" dirty="0"/>
              <a:t>”Ett ärende ska handläggas så enkelt, snabbt och kostnadseffektivt som möjligt utan att rättssäkerheten eftersätts.”</a:t>
            </a:r>
          </a:p>
          <a:p>
            <a:r>
              <a:rPr lang="sv-SE" sz="1800" dirty="0"/>
              <a:t>Upphandling: Offentlig upphandling är en lagreglerad inköpsprocess som ska se till att offentliga inköp öppnas för konkurrens och att offentliga medel används så effektivt som möjligt. Lagstiftningen ska: 1) Skydda leverantörerna mot de upphandlande myndigheternas godtycke. 2) Förhindra korruption. 3) Säkerställda att skattepengar används på bästa sätt, det vill säga ”den goda affären”.</a:t>
            </a:r>
          </a:p>
          <a:p>
            <a:endParaRPr lang="sv-SE" sz="1800" dirty="0"/>
          </a:p>
        </p:txBody>
      </p:sp>
      <p:sp>
        <p:nvSpPr>
          <p:cNvPr id="2" name="Rubrik 1"/>
          <p:cNvSpPr>
            <a:spLocks noGrp="1"/>
          </p:cNvSpPr>
          <p:nvPr>
            <p:ph type="title"/>
          </p:nvPr>
        </p:nvSpPr>
        <p:spPr/>
        <p:txBody>
          <a:bodyPr/>
          <a:lstStyle/>
          <a:p>
            <a:r>
              <a:rPr lang="sv-SE" dirty="0"/>
              <a:t>Myndighetsutövning och upphandling</a:t>
            </a:r>
            <a:br>
              <a:rPr lang="sv-SE" dirty="0"/>
            </a:br>
            <a:r>
              <a:rPr lang="sv-SE" b="0" dirty="0"/>
              <a:t>- en grund för ett gott företagsklimat</a:t>
            </a:r>
          </a:p>
        </p:txBody>
      </p:sp>
    </p:spTree>
    <p:extLst>
      <p:ext uri="{BB962C8B-B14F-4D97-AF65-F5344CB8AC3E}">
        <p14:creationId xmlns:p14="http://schemas.microsoft.com/office/powerpoint/2010/main" val="21111131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Serveringstillstånd - obligatorisk</a:t>
            </a:r>
          </a:p>
        </p:txBody>
      </p:sp>
      <p:sp>
        <p:nvSpPr>
          <p:cNvPr id="5" name="Platshållare för innehåll 4"/>
          <p:cNvSpPr>
            <a:spLocks noGrp="1"/>
          </p:cNvSpPr>
          <p:nvPr>
            <p:ph sz="quarter" idx="14"/>
          </p:nvPr>
        </p:nvSpPr>
        <p:spPr/>
        <p:txBody>
          <a:bodyPr/>
          <a:lstStyle/>
          <a:p>
            <a:pPr marL="342900" indent="-342900">
              <a:buFont typeface="Arial" panose="020B0604020202020204" pitchFamily="34" charset="0"/>
              <a:buChar char="•"/>
            </a:pPr>
            <a:r>
              <a:rPr lang="sv-SE" sz="1800" dirty="0"/>
              <a:t>I princip ska alla ärenden rörande serveringstillstånd tas med. Nyansökningar, ägarskiften och utredning av eventuella brister enligt alkohollagen ska ingå i undersökningen samt även löpande tillsyn i form av oanmälda besök.</a:t>
            </a:r>
          </a:p>
          <a:p>
            <a:pPr marL="342900" indent="-342900">
              <a:buFont typeface="Arial" panose="020B0604020202020204" pitchFamily="34" charset="0"/>
              <a:buChar char="•"/>
            </a:pPr>
            <a:r>
              <a:rPr lang="sv-SE" sz="1800" dirty="0"/>
              <a:t>Ansökningar om stadigvarande tillstånd samt tillfälliga tillstånd för servering av allmänhet ska också ingå. </a:t>
            </a:r>
          </a:p>
          <a:p>
            <a:pPr marL="342900" indent="-342900">
              <a:buFont typeface="Arial" panose="020B0604020202020204" pitchFamily="34" charset="0"/>
              <a:buChar char="•"/>
            </a:pPr>
            <a:r>
              <a:rPr lang="sv-SE" sz="1800" dirty="0"/>
              <a:t>Folköl- och tobaksärenden ingår EJ.</a:t>
            </a:r>
          </a:p>
          <a:p>
            <a:pPr marL="285750" indent="-285750">
              <a:buFont typeface="Wingdings" panose="05000000000000000000" pitchFamily="2" charset="2"/>
              <a:buChar char="q"/>
            </a:pPr>
            <a:endParaRPr lang="sv-SE" sz="1800" b="1" dirty="0"/>
          </a:p>
          <a:p>
            <a:pPr marL="285750" indent="-285750">
              <a:buFont typeface="Wingdings" panose="05000000000000000000" pitchFamily="2" charset="2"/>
              <a:buChar char="q"/>
            </a:pPr>
            <a:endParaRPr lang="sv-SE" sz="1800" b="1" dirty="0"/>
          </a:p>
          <a:p>
            <a:endParaRPr lang="sv-SE" sz="1800" dirty="0"/>
          </a:p>
        </p:txBody>
      </p:sp>
      <p:pic>
        <p:nvPicPr>
          <p:cNvPr id="8" name="Platshållare för bild 7">
            <a:extLst>
              <a:ext uri="{FF2B5EF4-FFF2-40B4-BE49-F238E27FC236}">
                <a16:creationId xmlns:a16="http://schemas.microsoft.com/office/drawing/2014/main" id="{D3AB3AD6-F970-4F34-B292-EDBB92786EC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278" r="19278"/>
          <a:stretch>
            <a:fillRect/>
          </a:stretch>
        </p:blipFill>
        <p:spPr/>
      </p:pic>
    </p:spTree>
    <p:extLst>
      <p:ext uri="{BB962C8B-B14F-4D97-AF65-F5344CB8AC3E}">
        <p14:creationId xmlns:p14="http://schemas.microsoft.com/office/powerpoint/2010/main" val="3831226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Brandskydd - frivillig</a:t>
            </a:r>
          </a:p>
        </p:txBody>
      </p:sp>
      <p:sp>
        <p:nvSpPr>
          <p:cNvPr id="6" name="Platshållare för innehåll 5"/>
          <p:cNvSpPr>
            <a:spLocks noGrp="1"/>
          </p:cNvSpPr>
          <p:nvPr>
            <p:ph sz="quarter" idx="14"/>
          </p:nvPr>
        </p:nvSpPr>
        <p:spPr/>
        <p:txBody>
          <a:bodyPr/>
          <a:lstStyle/>
          <a:p>
            <a:pPr marL="342900" indent="-342900">
              <a:buFont typeface="Arial" panose="020B0604020202020204" pitchFamily="34" charset="0"/>
              <a:buChar char="•"/>
            </a:pPr>
            <a:r>
              <a:rPr lang="sv-SE" sz="1800" dirty="0"/>
              <a:t>Undersökningen gäller ärenden avseende tillsyn och kontroll som gjorts med hänvisning till lagen om skydd mot olyckor (LSO) </a:t>
            </a:r>
          </a:p>
          <a:p>
            <a:pPr marL="342900" indent="-342900">
              <a:buFont typeface="Arial" panose="020B0604020202020204" pitchFamily="34" charset="0"/>
              <a:buChar char="•"/>
            </a:pPr>
            <a:r>
              <a:rPr lang="sv-SE" sz="1800" dirty="0"/>
              <a:t>På grund av ny sekretesslagstiftning kan tillstånd och tillsyn enligt lagen om brandfarliga och explosiva varor (LBE) </a:t>
            </a:r>
            <a:r>
              <a:rPr lang="sv-SE" sz="1800" u="sng" dirty="0"/>
              <a:t>EJ</a:t>
            </a:r>
            <a:r>
              <a:rPr lang="sv-SE" sz="1800" dirty="0"/>
              <a:t> längre ingå i undersökningen.</a:t>
            </a:r>
          </a:p>
          <a:p>
            <a:pPr marL="342900" indent="-342900">
              <a:buFont typeface="Arial" panose="020B0604020202020204" pitchFamily="34" charset="0"/>
              <a:buChar char="•"/>
            </a:pPr>
            <a:r>
              <a:rPr lang="sv-SE" sz="1800" dirty="0"/>
              <a:t>Ärenden som avser rengöring och brandskyddskontroll av fasta förbrännings-anordningar, rök- och </a:t>
            </a:r>
            <a:r>
              <a:rPr lang="sv-SE" sz="1800" dirty="0" err="1"/>
              <a:t>imkanaler</a:t>
            </a:r>
            <a:r>
              <a:rPr lang="sv-SE" sz="1800" dirty="0"/>
              <a:t>, som normalt utförs av sotare ska </a:t>
            </a:r>
            <a:r>
              <a:rPr lang="sv-SE" sz="1800" u="sng" dirty="0"/>
              <a:t>EJ</a:t>
            </a:r>
            <a:r>
              <a:rPr lang="sv-SE" sz="1800" dirty="0"/>
              <a:t> ingå.</a:t>
            </a:r>
          </a:p>
        </p:txBody>
      </p:sp>
      <p:pic>
        <p:nvPicPr>
          <p:cNvPr id="12" name="Platshållare för bild 11">
            <a:extLst>
              <a:ext uri="{FF2B5EF4-FFF2-40B4-BE49-F238E27FC236}">
                <a16:creationId xmlns:a16="http://schemas.microsoft.com/office/drawing/2014/main" id="{83AC7DF5-3AFA-4663-B7B2-1B00BA6B71B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257" b="9257"/>
          <a:stretch>
            <a:fillRect/>
          </a:stretch>
        </p:blipFill>
        <p:spPr/>
      </p:pic>
    </p:spTree>
    <p:extLst>
      <p:ext uri="{BB962C8B-B14F-4D97-AF65-F5344CB8AC3E}">
        <p14:creationId xmlns:p14="http://schemas.microsoft.com/office/powerpoint/2010/main" val="4170531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Markupplåtelse – </a:t>
            </a:r>
            <a:br>
              <a:rPr lang="sv-SE" dirty="0"/>
            </a:br>
            <a:r>
              <a:rPr lang="sv-SE" dirty="0"/>
              <a:t>frivillig</a:t>
            </a:r>
          </a:p>
        </p:txBody>
      </p:sp>
      <p:sp>
        <p:nvSpPr>
          <p:cNvPr id="5" name="Platshållare för innehåll 4"/>
          <p:cNvSpPr>
            <a:spLocks noGrp="1"/>
          </p:cNvSpPr>
          <p:nvPr>
            <p:ph sz="quarter" idx="14"/>
          </p:nvPr>
        </p:nvSpPr>
        <p:spPr/>
        <p:txBody>
          <a:bodyPr/>
          <a:lstStyle/>
          <a:p>
            <a:pPr marL="342900" indent="-342900">
              <a:buFont typeface="Arial" panose="020B0604020202020204" pitchFamily="34" charset="0"/>
              <a:buChar char="•"/>
            </a:pPr>
            <a:r>
              <a:rPr lang="sv-SE" sz="1800" dirty="0"/>
              <a:t>Undersökningen gäller tillfälliga markupplåtelser enligt ordnings-lagen, t.ex. upplåtelse av offentlig mark för uteservering, tillfällig reklam eller torghandel. </a:t>
            </a:r>
          </a:p>
          <a:p>
            <a:pPr marL="342900" indent="-342900">
              <a:buFont typeface="Arial" panose="020B0604020202020204" pitchFamily="34" charset="0"/>
              <a:buChar char="•"/>
            </a:pPr>
            <a:r>
              <a:rPr lang="sv-SE" sz="1800" dirty="0"/>
              <a:t>Markförsäljning eller arrenden samt markupplåtelse på redan markerade handelsplatser ska </a:t>
            </a:r>
            <a:r>
              <a:rPr lang="sv-SE" sz="1800" u="sng" dirty="0"/>
              <a:t>EJ</a:t>
            </a:r>
            <a:r>
              <a:rPr lang="sv-SE" sz="1800" dirty="0"/>
              <a:t> ingå.</a:t>
            </a:r>
          </a:p>
        </p:txBody>
      </p:sp>
      <p:pic>
        <p:nvPicPr>
          <p:cNvPr id="8" name="Platshållare för bild 7">
            <a:extLst>
              <a:ext uri="{FF2B5EF4-FFF2-40B4-BE49-F238E27FC236}">
                <a16:creationId xmlns:a16="http://schemas.microsoft.com/office/drawing/2014/main" id="{DE2D13B8-6A31-4569-A95C-A67030AC937C}"/>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9287" r="19287"/>
          <a:stretch>
            <a:fillRect/>
          </a:stretch>
        </p:blipFill>
        <p:spPr/>
      </p:pic>
    </p:spTree>
    <p:extLst>
      <p:ext uri="{BB962C8B-B14F-4D97-AF65-F5344CB8AC3E}">
        <p14:creationId xmlns:p14="http://schemas.microsoft.com/office/powerpoint/2010/main" val="17221575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Lantmäteri - frivillig</a:t>
            </a:r>
          </a:p>
        </p:txBody>
      </p:sp>
      <p:sp>
        <p:nvSpPr>
          <p:cNvPr id="5" name="Platshållare för innehåll 4"/>
          <p:cNvSpPr>
            <a:spLocks noGrp="1"/>
          </p:cNvSpPr>
          <p:nvPr>
            <p:ph sz="half" idx="4294967295"/>
          </p:nvPr>
        </p:nvSpPr>
        <p:spPr>
          <a:xfrm>
            <a:off x="548640" y="1289050"/>
            <a:ext cx="7763509" cy="4833938"/>
          </a:xfrm>
        </p:spPr>
        <p:txBody>
          <a:bodyPr/>
          <a:lstStyle/>
          <a:p>
            <a:pPr marL="285750" indent="-285750">
              <a:buFont typeface="Arial" panose="020B0604020202020204" pitchFamily="34" charset="0"/>
              <a:buChar char="•"/>
            </a:pPr>
            <a:r>
              <a:rPr lang="sv-SE" sz="1400" dirty="0"/>
              <a:t>I Sverige finns 40 kommunala lantmäterimyndigheter (KLM) som regleras i lagen om kommunal lantmäterimyndighet. I övriga ca 250 kommuner är fastighetsbildningen statlig. </a:t>
            </a:r>
          </a:p>
          <a:p>
            <a:pPr marL="285750" indent="-285750">
              <a:buFont typeface="Arial" panose="020B0604020202020204" pitchFamily="34" charset="0"/>
              <a:buChar char="•"/>
            </a:pPr>
            <a:r>
              <a:rPr lang="sv-SE" sz="1400" dirty="0"/>
              <a:t>Genom en lantmäteriförrättning kan exempelvis en bit mark avskiljas från en fastighet och bilda en ny egen fastighet. En fastighet kan delas eller läggas ihop med en annan fastighet och mark kan överföras mellan fastigheter. En fastighet kan också delas in tredimensionellt, exempelvis garage under jord eller ägarlägenheter. </a:t>
            </a:r>
          </a:p>
          <a:p>
            <a:pPr marL="285750" indent="-285750">
              <a:buFont typeface="Arial" panose="020B0604020202020204" pitchFamily="34" charset="0"/>
              <a:buChar char="•"/>
            </a:pPr>
            <a:r>
              <a:rPr lang="sv-SE" sz="1400" dirty="0"/>
              <a:t>Andra exempel på lantmäteriförrättningar är när det bildas en rättighet på någon annans mark, till exempel ett servitut eller ledningsrätt, och när flera fastighetsägare behöver äga och förvalta en gemensam anläggning via en anläggningsförrättning.</a:t>
            </a:r>
          </a:p>
          <a:p>
            <a:pPr marL="285750" indent="-285750">
              <a:buFont typeface="Arial" panose="020B0604020202020204" pitchFamily="34" charset="0"/>
              <a:buChar char="•"/>
            </a:pPr>
            <a:r>
              <a:rPr lang="sv-SE" sz="1400" dirty="0"/>
              <a:t>Samtliga kundgrupper ska ingå i mätningen (företagare, privatpersoner, ideella föreningar och offentliga organisationer), dvs. inte enbart företag.</a:t>
            </a:r>
          </a:p>
          <a:p>
            <a:pPr marL="285750" indent="-285750">
              <a:buFont typeface="Arial" panose="020B0604020202020204" pitchFamily="34" charset="0"/>
              <a:buChar char="•"/>
            </a:pPr>
            <a:r>
              <a:rPr lang="sv-SE" sz="1400" dirty="0"/>
              <a:t>Den/de sökande som KLM har kontaktuppgifter till (kontaktperson, telefon och e-post) ska ingå i undersökningen .</a:t>
            </a:r>
          </a:p>
          <a:p>
            <a:pPr marL="285750" indent="-285750">
              <a:buFont typeface="Arial" panose="020B0604020202020204" pitchFamily="34" charset="0"/>
              <a:buChar char="•"/>
            </a:pPr>
            <a:r>
              <a:rPr lang="sv-SE" sz="1400" dirty="0"/>
              <a:t>Övriga sakägare exkluderas från mätningen (de kommer att få svårt att besvara vissa frågor i enkäten och det saknas ofta kontaktuppgifter till dem).</a:t>
            </a:r>
          </a:p>
        </p:txBody>
      </p:sp>
    </p:spTree>
    <p:extLst>
      <p:ext uri="{BB962C8B-B14F-4D97-AF65-F5344CB8AC3E}">
        <p14:creationId xmlns:p14="http://schemas.microsoft.com/office/powerpoint/2010/main" val="837713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ktangel 19">
            <a:extLst>
              <a:ext uri="{FF2B5EF4-FFF2-40B4-BE49-F238E27FC236}">
                <a16:creationId xmlns:a16="http://schemas.microsoft.com/office/drawing/2014/main" id="{BD7251BB-EFF9-AB18-F686-D12743600EEF}"/>
              </a:ext>
            </a:extLst>
          </p:cNvPr>
          <p:cNvSpPr/>
          <p:nvPr/>
        </p:nvSpPr>
        <p:spPr>
          <a:xfrm>
            <a:off x="4525351" y="5212120"/>
            <a:ext cx="4993491" cy="1004848"/>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sv-SE" sz="1200" i="1" dirty="0">
                <a:solidFill>
                  <a:schemeClr val="bg1"/>
                </a:solidFill>
              </a:rPr>
              <a:t>Om kontaktuppgifter finns ska de vara med. </a:t>
            </a:r>
            <a:br>
              <a:rPr lang="sv-SE" sz="1200" i="1" dirty="0">
                <a:solidFill>
                  <a:schemeClr val="bg1"/>
                </a:solidFill>
              </a:rPr>
            </a:br>
            <a:r>
              <a:rPr lang="sv-SE" sz="1200" i="1" u="sng" dirty="0">
                <a:solidFill>
                  <a:schemeClr val="bg1"/>
                </a:solidFill>
              </a:rPr>
              <a:t>De är en förutsättning för goda svarsfrekvenser</a:t>
            </a:r>
            <a:r>
              <a:rPr lang="sv-SE" sz="1200" i="1" dirty="0">
                <a:solidFill>
                  <a:schemeClr val="bg1"/>
                </a:solidFill>
              </a:rPr>
              <a:t> och något kommunen bör eftersträva att ha med. Avsaknad av dessa uppgifter diskvalificerar dock inte kommunen från att deltaga i undersökningen</a:t>
            </a:r>
          </a:p>
        </p:txBody>
      </p:sp>
      <p:sp>
        <p:nvSpPr>
          <p:cNvPr id="3" name="Platshållare för innehåll 2">
            <a:extLst>
              <a:ext uri="{FF2B5EF4-FFF2-40B4-BE49-F238E27FC236}">
                <a16:creationId xmlns:a16="http://schemas.microsoft.com/office/drawing/2014/main" id="{A6F834AD-7A3B-6D9E-1327-CF29AA91E1DB}"/>
              </a:ext>
            </a:extLst>
          </p:cNvPr>
          <p:cNvSpPr>
            <a:spLocks noGrp="1"/>
          </p:cNvSpPr>
          <p:nvPr>
            <p:ph idx="1"/>
          </p:nvPr>
        </p:nvSpPr>
        <p:spPr>
          <a:xfrm>
            <a:off x="2998430" y="2471061"/>
            <a:ext cx="1836000" cy="2500586"/>
          </a:xfrm>
        </p:spPr>
        <p:txBody>
          <a:bodyPr/>
          <a:lstStyle/>
          <a:p>
            <a:r>
              <a:rPr lang="sv-SE" sz="1200" b="1" dirty="0"/>
              <a:t>Stark rekommendation:</a:t>
            </a:r>
          </a:p>
          <a:p>
            <a:pPr marL="171450" indent="-171450">
              <a:buFont typeface="Arial" panose="020B0604020202020204" pitchFamily="34" charset="0"/>
              <a:buChar char="•"/>
            </a:pPr>
            <a:r>
              <a:rPr lang="sv-SE" sz="1200" dirty="0"/>
              <a:t>Kontaktperson</a:t>
            </a:r>
          </a:p>
          <a:p>
            <a:pPr marL="171450" indent="-171450">
              <a:buFont typeface="Arial" panose="020B0604020202020204" pitchFamily="34" charset="0"/>
              <a:buChar char="•"/>
            </a:pPr>
            <a:r>
              <a:rPr lang="sv-SE" sz="1200" dirty="0"/>
              <a:t>Telefonnummer</a:t>
            </a:r>
          </a:p>
          <a:p>
            <a:pPr marL="171450" indent="-171450">
              <a:buFont typeface="Arial" panose="020B0604020202020204" pitchFamily="34" charset="0"/>
              <a:buChar char="•"/>
            </a:pPr>
            <a:r>
              <a:rPr lang="sv-SE" sz="1200" dirty="0"/>
              <a:t>E-postadress</a:t>
            </a:r>
          </a:p>
          <a:p>
            <a:pPr marL="171450" indent="-171450">
              <a:buFont typeface="Arial" panose="020B0604020202020204" pitchFamily="34" charset="0"/>
              <a:buChar char="•"/>
            </a:pPr>
            <a:r>
              <a:rPr lang="sv-SE" sz="1200" dirty="0"/>
              <a:t>Ärendets utfall</a:t>
            </a:r>
          </a:p>
          <a:p>
            <a:pPr marL="171450" indent="-171450">
              <a:buFont typeface="Arial" panose="020B0604020202020204" pitchFamily="34" charset="0"/>
              <a:buChar char="•"/>
            </a:pPr>
            <a:r>
              <a:rPr lang="sv-SE" sz="1200" dirty="0"/>
              <a:t>Ankomstdatum (bygglov)</a:t>
            </a:r>
          </a:p>
          <a:p>
            <a:pPr marL="171450" indent="-171450">
              <a:buFont typeface="Arial" panose="020B0604020202020204" pitchFamily="34" charset="0"/>
              <a:buChar char="•"/>
            </a:pPr>
            <a:r>
              <a:rPr lang="sv-SE" sz="1200" dirty="0"/>
              <a:t>Komplettdatum (bygglov)</a:t>
            </a:r>
          </a:p>
          <a:p>
            <a:pPr marL="171450" indent="-171450">
              <a:buFont typeface="Arial" panose="020B0604020202020204" pitchFamily="34" charset="0"/>
              <a:buChar char="•"/>
            </a:pPr>
            <a:endParaRPr lang="sv-SE" sz="1200" dirty="0"/>
          </a:p>
          <a:p>
            <a:pPr marL="171450" indent="-171450">
              <a:buFont typeface="Arial" panose="020B0604020202020204" pitchFamily="34" charset="0"/>
              <a:buChar char="•"/>
            </a:pPr>
            <a:endParaRPr lang="sv-SE" sz="1200" dirty="0"/>
          </a:p>
          <a:p>
            <a:pPr marL="171450" indent="-171450">
              <a:buFont typeface="Arial" panose="020B0604020202020204" pitchFamily="34" charset="0"/>
              <a:buChar char="•"/>
            </a:pPr>
            <a:endParaRPr lang="sv-SE" sz="1200" b="1" dirty="0"/>
          </a:p>
        </p:txBody>
      </p:sp>
      <p:sp>
        <p:nvSpPr>
          <p:cNvPr id="9" name="Rubrik 8">
            <a:extLst>
              <a:ext uri="{FF2B5EF4-FFF2-40B4-BE49-F238E27FC236}">
                <a16:creationId xmlns:a16="http://schemas.microsoft.com/office/drawing/2014/main" id="{2D62F305-F06D-4AE2-812E-7AE9CF1C8F3E}"/>
              </a:ext>
            </a:extLst>
          </p:cNvPr>
          <p:cNvSpPr>
            <a:spLocks noGrp="1"/>
          </p:cNvSpPr>
          <p:nvPr>
            <p:ph type="title"/>
          </p:nvPr>
        </p:nvSpPr>
        <p:spPr>
          <a:xfrm>
            <a:off x="645904" y="328553"/>
            <a:ext cx="8426449" cy="1113955"/>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sv-SE" sz="3200" b="1" i="0" u="none" strike="noStrike" kern="1200" cap="none" spc="0" normalizeH="0" baseline="0" noProof="0" dirty="0">
                <a:ln>
                  <a:noFill/>
                </a:ln>
                <a:effectLst/>
                <a:uLnTx/>
                <a:uFillTx/>
                <a:latin typeface="Avenir Next LT Pro"/>
                <a:ea typeface="+mn-ea"/>
                <a:cs typeface="+mn-cs"/>
              </a:rPr>
              <a:t>REGISTERUPPGIFTER</a:t>
            </a:r>
            <a:br>
              <a:rPr kumimoji="0" lang="sv-SE" sz="3200" b="1" i="0" u="none" strike="noStrike" kern="1200" cap="none" spc="0" normalizeH="0" baseline="0" noProof="0" dirty="0">
                <a:ln>
                  <a:noFill/>
                </a:ln>
                <a:effectLst/>
                <a:uLnTx/>
                <a:uFillTx/>
                <a:latin typeface="Avenir Next LT Pro"/>
                <a:ea typeface="+mn-ea"/>
                <a:cs typeface="+mn-cs"/>
              </a:rPr>
            </a:br>
            <a:r>
              <a:rPr kumimoji="0" lang="sv-SE" sz="2400" b="1" i="0" u="none" strike="noStrike" kern="1200" cap="none" spc="0" normalizeH="0" baseline="0" noProof="0" dirty="0">
                <a:ln>
                  <a:noFill/>
                </a:ln>
                <a:effectLst/>
                <a:uLnTx/>
                <a:uFillTx/>
                <a:latin typeface="Avenir Next LT Pro"/>
                <a:ea typeface="+mn-ea"/>
                <a:cs typeface="+mn-cs"/>
              </a:rPr>
              <a:t>– uppgifter som ska följa med ärendet till konsulten</a:t>
            </a:r>
            <a:endParaRPr kumimoji="0" lang="sv-SE" sz="2000" b="1" i="0" u="none" strike="noStrike" kern="1200" cap="none" spc="0" normalizeH="0" baseline="0" noProof="0" dirty="0">
              <a:ln>
                <a:noFill/>
              </a:ln>
              <a:effectLst/>
              <a:uLnTx/>
              <a:uFillTx/>
              <a:latin typeface="Avenir Next LT Pro"/>
              <a:ea typeface="+mn-ea"/>
              <a:cs typeface="+mn-cs"/>
            </a:endParaRPr>
          </a:p>
        </p:txBody>
      </p:sp>
      <p:sp>
        <p:nvSpPr>
          <p:cNvPr id="4" name="Femhörning 6">
            <a:extLst>
              <a:ext uri="{FF2B5EF4-FFF2-40B4-BE49-F238E27FC236}">
                <a16:creationId xmlns:a16="http://schemas.microsoft.com/office/drawing/2014/main" id="{47A99B67-0BDA-BB4C-5BF8-097F927C87C9}"/>
              </a:ext>
            </a:extLst>
          </p:cNvPr>
          <p:cNvSpPr/>
          <p:nvPr/>
        </p:nvSpPr>
        <p:spPr>
          <a:xfrm>
            <a:off x="10386214" y="1781744"/>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878523" y="1781736"/>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370830" y="1781737"/>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365047" y="1781740"/>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872738" y="1781738"/>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
        <p:nvSpPr>
          <p:cNvPr id="15" name="Platshållare för innehåll 2">
            <a:extLst>
              <a:ext uri="{FF2B5EF4-FFF2-40B4-BE49-F238E27FC236}">
                <a16:creationId xmlns:a16="http://schemas.microsoft.com/office/drawing/2014/main" id="{6C0E6EA3-BB31-F0F5-632F-A498F196357B}"/>
              </a:ext>
            </a:extLst>
          </p:cNvPr>
          <p:cNvSpPr txBox="1">
            <a:spLocks/>
          </p:cNvSpPr>
          <p:nvPr/>
        </p:nvSpPr>
        <p:spPr>
          <a:xfrm>
            <a:off x="1026147" y="2471061"/>
            <a:ext cx="1836000" cy="190793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9pPr>
          </a:lstStyle>
          <a:p>
            <a:r>
              <a:rPr lang="sv-SE" sz="1200" b="1" dirty="0">
                <a:solidFill>
                  <a:schemeClr val="tx1"/>
                </a:solidFill>
              </a:rPr>
              <a:t>Krav:</a:t>
            </a:r>
          </a:p>
          <a:p>
            <a:pPr marL="171450" indent="-171450">
              <a:buFont typeface="Arial" panose="020B0604020202020204" pitchFamily="34" charset="0"/>
              <a:buChar char="•"/>
            </a:pPr>
            <a:r>
              <a:rPr lang="sv-SE" sz="1200" dirty="0">
                <a:solidFill>
                  <a:schemeClr val="tx1"/>
                </a:solidFill>
              </a:rPr>
              <a:t>Kommun</a:t>
            </a:r>
          </a:p>
          <a:p>
            <a:pPr marL="171450" indent="-171450">
              <a:buFont typeface="Arial" panose="020B0604020202020204" pitchFamily="34" charset="0"/>
              <a:buChar char="•"/>
            </a:pPr>
            <a:r>
              <a:rPr lang="sv-SE" sz="1200" dirty="0">
                <a:solidFill>
                  <a:schemeClr val="tx1"/>
                </a:solidFill>
              </a:rPr>
              <a:t>Myndighetsområde</a:t>
            </a:r>
          </a:p>
          <a:p>
            <a:pPr marL="171450" indent="-171450">
              <a:buFont typeface="Arial" panose="020B0604020202020204" pitchFamily="34" charset="0"/>
              <a:buChar char="•"/>
            </a:pPr>
            <a:r>
              <a:rPr lang="sv-SE" sz="1200" dirty="0">
                <a:solidFill>
                  <a:schemeClr val="tx1"/>
                </a:solidFill>
              </a:rPr>
              <a:t>Beslutsdatum</a:t>
            </a:r>
          </a:p>
          <a:p>
            <a:pPr marL="171450" indent="-171450">
              <a:buFont typeface="Arial" panose="020B0604020202020204" pitchFamily="34" charset="0"/>
              <a:buChar char="•"/>
            </a:pPr>
            <a:r>
              <a:rPr lang="sv-SE" sz="1200" dirty="0">
                <a:solidFill>
                  <a:schemeClr val="tx1"/>
                </a:solidFill>
              </a:rPr>
              <a:t>Organisationsnummer/ personnummer</a:t>
            </a:r>
          </a:p>
          <a:p>
            <a:pPr marL="171450" indent="-171450">
              <a:buFont typeface="Arial" panose="020B0604020202020204" pitchFamily="34" charset="0"/>
              <a:buChar char="•"/>
            </a:pPr>
            <a:endParaRPr lang="sv-SE" sz="1200" dirty="0">
              <a:solidFill>
                <a:schemeClr val="tx1"/>
              </a:solidFill>
            </a:endParaRPr>
          </a:p>
          <a:p>
            <a:pPr marL="171450" indent="-171450">
              <a:buFont typeface="Arial" panose="020B0604020202020204" pitchFamily="34" charset="0"/>
              <a:buChar char="•"/>
            </a:pPr>
            <a:endParaRPr lang="sv-SE" sz="1200" b="1" dirty="0">
              <a:solidFill>
                <a:schemeClr val="tx1"/>
              </a:solidFill>
            </a:endParaRPr>
          </a:p>
        </p:txBody>
      </p:sp>
      <p:sp>
        <p:nvSpPr>
          <p:cNvPr id="16" name="Platshållare för innehåll 2">
            <a:extLst>
              <a:ext uri="{FF2B5EF4-FFF2-40B4-BE49-F238E27FC236}">
                <a16:creationId xmlns:a16="http://schemas.microsoft.com/office/drawing/2014/main" id="{EDDE4D26-E973-5DEA-FB30-51FD41013364}"/>
              </a:ext>
            </a:extLst>
          </p:cNvPr>
          <p:cNvSpPr txBox="1">
            <a:spLocks/>
          </p:cNvSpPr>
          <p:nvPr/>
        </p:nvSpPr>
        <p:spPr>
          <a:xfrm>
            <a:off x="4970713" y="2471061"/>
            <a:ext cx="1836000" cy="16866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9pPr>
          </a:lstStyle>
          <a:p>
            <a:r>
              <a:rPr lang="sv-SE" sz="1200" b="1" dirty="0">
                <a:solidFill>
                  <a:schemeClr val="tx1"/>
                </a:solidFill>
              </a:rPr>
              <a:t>Option:</a:t>
            </a:r>
          </a:p>
          <a:p>
            <a:pPr marL="171450" indent="-171450">
              <a:buFont typeface="Arial" panose="020B0604020202020204" pitchFamily="34" charset="0"/>
              <a:buChar char="•"/>
            </a:pPr>
            <a:r>
              <a:rPr lang="sv-SE" sz="1200" dirty="0">
                <a:solidFill>
                  <a:schemeClr val="tx1"/>
                </a:solidFill>
              </a:rPr>
              <a:t>Företagsnamn</a:t>
            </a:r>
          </a:p>
          <a:p>
            <a:pPr marL="171450" indent="-171450">
              <a:buFont typeface="Arial" panose="020B0604020202020204" pitchFamily="34" charset="0"/>
              <a:buChar char="•"/>
            </a:pPr>
            <a:r>
              <a:rPr lang="sv-SE" sz="1200" dirty="0">
                <a:solidFill>
                  <a:schemeClr val="tx1"/>
                </a:solidFill>
              </a:rPr>
              <a:t>Målgrupp: Företag/övriga</a:t>
            </a:r>
          </a:p>
          <a:p>
            <a:pPr marL="171450" indent="-171450">
              <a:buFont typeface="Arial" panose="020B0604020202020204" pitchFamily="34" charset="0"/>
              <a:buChar char="•"/>
            </a:pPr>
            <a:r>
              <a:rPr lang="sv-SE" sz="1200" dirty="0">
                <a:solidFill>
                  <a:schemeClr val="tx1"/>
                </a:solidFill>
              </a:rPr>
              <a:t>Övrigt som kommunen kan/vill delge för insamlingen</a:t>
            </a:r>
          </a:p>
          <a:p>
            <a:pPr marL="171450" indent="-171450">
              <a:buFont typeface="Arial" panose="020B0604020202020204" pitchFamily="34" charset="0"/>
              <a:buChar char="•"/>
            </a:pPr>
            <a:endParaRPr lang="sv-SE" sz="1200" b="1" dirty="0">
              <a:solidFill>
                <a:schemeClr val="tx1"/>
              </a:solidFill>
            </a:endParaRPr>
          </a:p>
        </p:txBody>
      </p:sp>
      <p:sp>
        <p:nvSpPr>
          <p:cNvPr id="19" name="textruta 18">
            <a:extLst>
              <a:ext uri="{FF2B5EF4-FFF2-40B4-BE49-F238E27FC236}">
                <a16:creationId xmlns:a16="http://schemas.microsoft.com/office/drawing/2014/main" id="{B97FFCF7-0418-2F9E-D68C-24088AFF6E55}"/>
              </a:ext>
            </a:extLst>
          </p:cNvPr>
          <p:cNvSpPr txBox="1"/>
          <p:nvPr/>
        </p:nvSpPr>
        <p:spPr>
          <a:xfrm>
            <a:off x="8726398" y="2595353"/>
            <a:ext cx="2667487" cy="2277547"/>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i="1" dirty="0">
              <a:solidFill>
                <a:schemeClr val="bg1"/>
              </a:solidFill>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000" b="1" dirty="0">
                <a:solidFill>
                  <a:schemeClr val="bg1"/>
                </a:solidFill>
                <a:latin typeface="Avenir Next LT Pro"/>
              </a:rPr>
              <a:t>Genom att ”tagga” ärenden efter olika karaktäristika kan man analysera hur det påverkar kundnöjdheten, t.ex.:</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00" i="1" dirty="0">
              <a:solidFill>
                <a:schemeClr val="bg1"/>
              </a:solidFill>
              <a:latin typeface="Avenir Next LT Pro"/>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1" i="1" dirty="0">
                <a:solidFill>
                  <a:schemeClr val="bg1"/>
                </a:solidFill>
                <a:latin typeface="Avenir Next LT Pro"/>
              </a:rPr>
              <a:t>Kundtyper</a:t>
            </a:r>
            <a:r>
              <a:rPr lang="sv-SE" sz="1000" i="1" dirty="0">
                <a:solidFill>
                  <a:schemeClr val="bg1"/>
                </a:solidFill>
                <a:latin typeface="Avenir Next LT Pro"/>
              </a:rPr>
              <a:t>, som används internt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1" i="1" dirty="0">
                <a:solidFill>
                  <a:schemeClr val="bg1"/>
                </a:solidFill>
                <a:latin typeface="Avenir Next LT Pro"/>
              </a:rPr>
              <a:t>Ärendetyper</a:t>
            </a:r>
            <a:r>
              <a:rPr lang="sv-SE" sz="1000" i="1" dirty="0">
                <a:solidFill>
                  <a:schemeClr val="bg1"/>
                </a:solidFill>
                <a:latin typeface="Avenir Next LT Pro"/>
              </a:rPr>
              <a:t> inom respektive myndighetsområde, enkla/svåra, strandskydd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1" i="1" dirty="0">
                <a:solidFill>
                  <a:schemeClr val="bg1"/>
                </a:solidFill>
                <a:latin typeface="Avenir Next LT Pro"/>
              </a:rPr>
              <a:t>Process</a:t>
            </a:r>
            <a:r>
              <a:rPr lang="sv-SE" sz="1000" i="1" dirty="0">
                <a:solidFill>
                  <a:schemeClr val="bg1"/>
                </a:solidFill>
                <a:latin typeface="Avenir Next LT Pro"/>
              </a:rPr>
              <a:t>, handläggningstid, delegationsärende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000" b="1" i="1" dirty="0">
                <a:solidFill>
                  <a:schemeClr val="bg1"/>
                </a:solidFill>
                <a:latin typeface="Avenir Next LT Pro"/>
              </a:rPr>
              <a:t>Organisation</a:t>
            </a:r>
            <a:r>
              <a:rPr lang="sv-SE" sz="1000" i="1" dirty="0">
                <a:solidFill>
                  <a:schemeClr val="bg1"/>
                </a:solidFill>
                <a:latin typeface="Avenir Next LT Pro"/>
              </a:rPr>
              <a:t>: avdelningar, team, bemanning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1" u="none" strike="noStrike" kern="1200" cap="none" spc="0" normalizeH="0" baseline="0" noProof="0" dirty="0">
              <a:ln>
                <a:noFill/>
              </a:ln>
              <a:solidFill>
                <a:schemeClr val="bg1"/>
              </a:solidFill>
              <a:effectLst/>
              <a:uLnTx/>
              <a:uFillTx/>
              <a:latin typeface="Avenir Next LT Pro"/>
              <a:ea typeface="+mn-ea"/>
              <a:cs typeface="+mn-cs"/>
            </a:endParaRPr>
          </a:p>
        </p:txBody>
      </p:sp>
      <p:sp>
        <p:nvSpPr>
          <p:cNvPr id="22" name="Pil: höger 21">
            <a:extLst>
              <a:ext uri="{FF2B5EF4-FFF2-40B4-BE49-F238E27FC236}">
                <a16:creationId xmlns:a16="http://schemas.microsoft.com/office/drawing/2014/main" id="{3DC158A6-616B-B0D9-8C62-E1E48293C993}"/>
              </a:ext>
            </a:extLst>
          </p:cNvPr>
          <p:cNvSpPr/>
          <p:nvPr/>
        </p:nvSpPr>
        <p:spPr>
          <a:xfrm>
            <a:off x="7418036" y="3249432"/>
            <a:ext cx="697039" cy="407401"/>
          </a:xfrm>
          <a:prstGeom prst="rightArrow">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454256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p:cNvSpPr>
            <a:spLocks noGrp="1"/>
          </p:cNvSpPr>
          <p:nvPr>
            <p:ph type="title"/>
          </p:nvPr>
        </p:nvSpPr>
        <p:spPr/>
        <p:txBody>
          <a:bodyPr/>
          <a:lstStyle/>
          <a:p>
            <a:r>
              <a:rPr lang="sv-SE" dirty="0"/>
              <a:t>Enkätutskick</a:t>
            </a:r>
          </a:p>
        </p:txBody>
      </p:sp>
      <p:sp>
        <p:nvSpPr>
          <p:cNvPr id="12" name="Platshållare för innehåll 11"/>
          <p:cNvSpPr>
            <a:spLocks noGrp="1"/>
          </p:cNvSpPr>
          <p:nvPr>
            <p:ph sz="half" idx="4294967295"/>
          </p:nvPr>
        </p:nvSpPr>
        <p:spPr>
          <a:xfrm>
            <a:off x="548640" y="1846263"/>
            <a:ext cx="5021649" cy="3995737"/>
          </a:xfrm>
        </p:spPr>
        <p:txBody>
          <a:bodyPr/>
          <a:lstStyle/>
          <a:p>
            <a:pPr marL="0" indent="0">
              <a:buNone/>
            </a:pPr>
            <a:r>
              <a:rPr lang="sv-SE" sz="1800" b="1" dirty="0"/>
              <a:t>Enkät</a:t>
            </a:r>
          </a:p>
          <a:p>
            <a:pPr marL="285750" indent="-285750">
              <a:buFont typeface="Arial" panose="020B0604020202020204" pitchFamily="34" charset="0"/>
              <a:buChar char="•"/>
            </a:pPr>
            <a:r>
              <a:rPr lang="sv-SE" sz="1600" dirty="0"/>
              <a:t>Enkäten för den ordinarie undersökningen består av 39 frågor och bygger på vedertagen NKI-metodik.</a:t>
            </a:r>
          </a:p>
          <a:p>
            <a:pPr marL="285750" indent="-285750">
              <a:buFont typeface="Arial" panose="020B0604020202020204" pitchFamily="34" charset="0"/>
              <a:buChar char="•"/>
            </a:pPr>
            <a:r>
              <a:rPr lang="sv-SE" sz="1600" dirty="0"/>
              <a:t>Förutom tre övergripande frågor om helhetsomdömet består enkäten av frågor kring sex serviceområden, som har ett starkt samband med helhetsomdömet. Vidare ställs ett antal bakgrundsfrågor samt tre öppna frågor.</a:t>
            </a:r>
          </a:p>
          <a:p>
            <a:pPr marL="285750" indent="-285750">
              <a:buFont typeface="Arial" panose="020B0604020202020204" pitchFamily="34" charset="0"/>
              <a:buChar char="•"/>
            </a:pPr>
            <a:r>
              <a:rPr lang="sv-SE" sz="1600" dirty="0"/>
              <a:t>Enkäten kan besvaras på svenska och engelska.</a:t>
            </a:r>
          </a:p>
          <a:p>
            <a:endParaRPr lang="sv-SE" sz="1600" dirty="0"/>
          </a:p>
          <a:p>
            <a:pPr marL="171450" indent="-171450">
              <a:buFont typeface="Arial" panose="020B0604020202020204" pitchFamily="34" charset="0"/>
              <a:buChar char="•"/>
            </a:pPr>
            <a:endParaRPr lang="sv-SE" sz="1200" b="1" dirty="0"/>
          </a:p>
          <a:p>
            <a:endParaRPr lang="sv-SE" b="1" dirty="0"/>
          </a:p>
        </p:txBody>
      </p:sp>
      <p:sp>
        <p:nvSpPr>
          <p:cNvPr id="4" name="Femhörning 6">
            <a:extLst>
              <a:ext uri="{FF2B5EF4-FFF2-40B4-BE49-F238E27FC236}">
                <a16:creationId xmlns:a16="http://schemas.microsoft.com/office/drawing/2014/main" id="{47A99B67-0BDA-BB4C-5BF8-097F927C87C9}"/>
              </a:ext>
            </a:extLst>
          </p:cNvPr>
          <p:cNvSpPr/>
          <p:nvPr/>
        </p:nvSpPr>
        <p:spPr>
          <a:xfrm>
            <a:off x="10440533" y="1220430"/>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932842" y="1220422"/>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425149" y="1220423"/>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419366" y="1220426"/>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927057" y="1220424"/>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pic>
        <p:nvPicPr>
          <p:cNvPr id="2" name="Bildobjekt 1">
            <a:extLst>
              <a:ext uri="{FF2B5EF4-FFF2-40B4-BE49-F238E27FC236}">
                <a16:creationId xmlns:a16="http://schemas.microsoft.com/office/drawing/2014/main" id="{8475B928-305A-F3B6-AADC-39802F048F7E}"/>
              </a:ext>
            </a:extLst>
          </p:cNvPr>
          <p:cNvPicPr>
            <a:picLocks noChangeAspect="1"/>
          </p:cNvPicPr>
          <p:nvPr/>
        </p:nvPicPr>
        <p:blipFill>
          <a:blip r:embed="rId3"/>
          <a:stretch>
            <a:fillRect/>
          </a:stretch>
        </p:blipFill>
        <p:spPr>
          <a:xfrm>
            <a:off x="7597942" y="2174039"/>
            <a:ext cx="3431006" cy="4199142"/>
          </a:xfrm>
          <a:prstGeom prst="rect">
            <a:avLst/>
          </a:prstGeom>
        </p:spPr>
      </p:pic>
    </p:spTree>
    <p:extLst>
      <p:ext uri="{BB962C8B-B14F-4D97-AF65-F5344CB8AC3E}">
        <p14:creationId xmlns:p14="http://schemas.microsoft.com/office/powerpoint/2010/main" val="39619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6F834AD-7A3B-6D9E-1327-CF29AA91E1DB}"/>
              </a:ext>
            </a:extLst>
          </p:cNvPr>
          <p:cNvSpPr>
            <a:spLocks noGrp="1"/>
          </p:cNvSpPr>
          <p:nvPr>
            <p:ph idx="1"/>
          </p:nvPr>
        </p:nvSpPr>
        <p:spPr>
          <a:xfrm>
            <a:off x="4666899" y="4391831"/>
            <a:ext cx="2399473" cy="1296359"/>
          </a:xfrm>
        </p:spPr>
        <p:txBody>
          <a:bodyPr/>
          <a:lstStyle/>
          <a:p>
            <a:pPr marL="171450" indent="-171450">
              <a:buFont typeface="Arial" panose="020B0604020202020204" pitchFamily="34" charset="0"/>
              <a:buChar char="•"/>
            </a:pPr>
            <a:r>
              <a:rPr lang="sv-SE" sz="1000" dirty="0"/>
              <a:t>I kommunrapporten från er leverantör redovisas resultat och prioriteringar för att öka kundnöjdheten (NKI/NUI).</a:t>
            </a:r>
          </a:p>
        </p:txBody>
      </p:sp>
      <p:sp>
        <p:nvSpPr>
          <p:cNvPr id="11" name="Rubrik 10">
            <a:extLst>
              <a:ext uri="{FF2B5EF4-FFF2-40B4-BE49-F238E27FC236}">
                <a16:creationId xmlns:a16="http://schemas.microsoft.com/office/drawing/2014/main" id="{EF8C932A-C2A5-4172-A68B-D7997442C486}"/>
              </a:ext>
            </a:extLst>
          </p:cNvPr>
          <p:cNvSpPr>
            <a:spLocks noGrp="1"/>
          </p:cNvSpPr>
          <p:nvPr>
            <p:ph type="title"/>
          </p:nvPr>
        </p:nvSpPr>
        <p:spPr>
          <a:xfrm>
            <a:off x="740847" y="547557"/>
            <a:ext cx="8426449" cy="1113955"/>
          </a:xfrm>
        </p:spPr>
        <p:txBody>
          <a:bodyPr/>
          <a:lstStyle/>
          <a:p>
            <a:r>
              <a:rPr lang="sv-SE" sz="3200" dirty="0"/>
              <a:t>Analys</a:t>
            </a:r>
            <a:endParaRPr lang="sv-SE" dirty="0"/>
          </a:p>
        </p:txBody>
      </p:sp>
      <p:sp>
        <p:nvSpPr>
          <p:cNvPr id="4" name="Femhörning 6">
            <a:extLst>
              <a:ext uri="{FF2B5EF4-FFF2-40B4-BE49-F238E27FC236}">
                <a16:creationId xmlns:a16="http://schemas.microsoft.com/office/drawing/2014/main" id="{47A99B67-0BDA-BB4C-5BF8-097F927C87C9}"/>
              </a:ext>
            </a:extLst>
          </p:cNvPr>
          <p:cNvSpPr/>
          <p:nvPr/>
        </p:nvSpPr>
        <p:spPr>
          <a:xfrm>
            <a:off x="10440533" y="867349"/>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932842" y="867341"/>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425149" y="867342"/>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419366" y="867345"/>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927057" y="867343"/>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
        <p:nvSpPr>
          <p:cNvPr id="10" name="textruta 9">
            <a:extLst>
              <a:ext uri="{FF2B5EF4-FFF2-40B4-BE49-F238E27FC236}">
                <a16:creationId xmlns:a16="http://schemas.microsoft.com/office/drawing/2014/main" id="{B4F391A1-584B-8195-8690-ADEF24996E25}"/>
              </a:ext>
            </a:extLst>
          </p:cNvPr>
          <p:cNvSpPr txBox="1"/>
          <p:nvPr/>
        </p:nvSpPr>
        <p:spPr>
          <a:xfrm>
            <a:off x="551746" y="1794069"/>
            <a:ext cx="9631777"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sz="2400" b="1" dirty="0">
                <a:latin typeface="Avenir Next LT Pro"/>
              </a:rPr>
              <a:t>Redovisning av resultat</a:t>
            </a:r>
            <a:endParaRPr kumimoji="0" lang="sv-SE" sz="2400" b="1" i="0" u="none" strike="noStrike" kern="1200" cap="none" spc="0" normalizeH="0" baseline="0" noProof="0" dirty="0">
              <a:ln>
                <a:noFill/>
              </a:ln>
              <a:effectLst/>
              <a:uLnTx/>
              <a:uFillTx/>
              <a:latin typeface="Avenir Next LT Pro"/>
              <a:ea typeface="+mn-ea"/>
              <a:cs typeface="+mn-cs"/>
            </a:endParaRPr>
          </a:p>
        </p:txBody>
      </p:sp>
      <p:sp>
        <p:nvSpPr>
          <p:cNvPr id="9" name="Rektangel 8">
            <a:extLst>
              <a:ext uri="{FF2B5EF4-FFF2-40B4-BE49-F238E27FC236}">
                <a16:creationId xmlns:a16="http://schemas.microsoft.com/office/drawing/2014/main" id="{815D19C2-CEAC-DFE6-378E-1A24842A03B6}"/>
              </a:ext>
            </a:extLst>
          </p:cNvPr>
          <p:cNvSpPr/>
          <p:nvPr/>
        </p:nvSpPr>
        <p:spPr>
          <a:xfrm>
            <a:off x="594223" y="2348243"/>
            <a:ext cx="3452930" cy="429913"/>
          </a:xfrm>
          <a:prstGeom prst="rect">
            <a:avLst/>
          </a:prstGeom>
          <a:solidFill>
            <a:schemeClr val="accent3"/>
          </a:solidFill>
          <a:ln>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base">
              <a:spcBef>
                <a:spcPct val="0"/>
              </a:spcBef>
              <a:spcAft>
                <a:spcPct val="0"/>
              </a:spcAft>
            </a:pPr>
            <a:r>
              <a:rPr lang="sv-SE" sz="1200" b="1" kern="0" dirty="0">
                <a:solidFill>
                  <a:prstClr val="white"/>
                </a:solidFill>
              </a:rPr>
              <a:t>SKR:s webbportal</a:t>
            </a:r>
          </a:p>
          <a:p>
            <a:pPr fontAlgn="base">
              <a:spcBef>
                <a:spcPct val="0"/>
              </a:spcBef>
              <a:spcAft>
                <a:spcPct val="0"/>
              </a:spcAft>
            </a:pPr>
            <a:r>
              <a:rPr lang="sv-SE" sz="1200" b="1" kern="0" dirty="0">
                <a:solidFill>
                  <a:prstClr val="white"/>
                </a:solidFill>
              </a:rPr>
              <a:t>(löpande uppföljning + analys</a:t>
            </a:r>
            <a:r>
              <a:rPr lang="sv-SE" sz="1200" b="1" kern="0" dirty="0">
                <a:solidFill>
                  <a:prstClr val="white"/>
                </a:solidFill>
                <a:latin typeface="Futura Std Book"/>
              </a:rPr>
              <a:t>)</a:t>
            </a:r>
          </a:p>
        </p:txBody>
      </p:sp>
      <p:sp>
        <p:nvSpPr>
          <p:cNvPr id="12" name="Rektangel 11">
            <a:extLst>
              <a:ext uri="{FF2B5EF4-FFF2-40B4-BE49-F238E27FC236}">
                <a16:creationId xmlns:a16="http://schemas.microsoft.com/office/drawing/2014/main" id="{65D30960-82DC-1AFB-D2CD-6178776F3FC2}"/>
              </a:ext>
            </a:extLst>
          </p:cNvPr>
          <p:cNvSpPr/>
          <p:nvPr/>
        </p:nvSpPr>
        <p:spPr>
          <a:xfrm>
            <a:off x="4166984" y="2348243"/>
            <a:ext cx="3452930" cy="429913"/>
          </a:xfrm>
          <a:prstGeom prst="rect">
            <a:avLst/>
          </a:prstGeom>
          <a:solidFill>
            <a:schemeClr val="accent3"/>
          </a:solidFill>
          <a:ln>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base">
              <a:spcBef>
                <a:spcPct val="0"/>
              </a:spcBef>
              <a:spcAft>
                <a:spcPct val="0"/>
              </a:spcAft>
            </a:pPr>
            <a:r>
              <a:rPr lang="sv-SE" sz="1200" b="1" kern="0" dirty="0">
                <a:solidFill>
                  <a:prstClr val="white"/>
                </a:solidFill>
              </a:rPr>
              <a:t>Kommunrapport (från konsult)</a:t>
            </a:r>
          </a:p>
        </p:txBody>
      </p:sp>
      <p:sp>
        <p:nvSpPr>
          <p:cNvPr id="13" name="Rektangel 12">
            <a:extLst>
              <a:ext uri="{FF2B5EF4-FFF2-40B4-BE49-F238E27FC236}">
                <a16:creationId xmlns:a16="http://schemas.microsoft.com/office/drawing/2014/main" id="{54407CBC-13D4-16DB-8BB3-1E5ACCA2DAE2}"/>
              </a:ext>
            </a:extLst>
          </p:cNvPr>
          <p:cNvSpPr/>
          <p:nvPr/>
        </p:nvSpPr>
        <p:spPr>
          <a:xfrm>
            <a:off x="7731848" y="2348242"/>
            <a:ext cx="3452930" cy="429913"/>
          </a:xfrm>
          <a:prstGeom prst="rect">
            <a:avLst/>
          </a:prstGeom>
          <a:solidFill>
            <a:schemeClr val="accent3"/>
          </a:solidFill>
          <a:ln>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fontAlgn="base">
              <a:spcBef>
                <a:spcPct val="0"/>
              </a:spcBef>
              <a:spcAft>
                <a:spcPct val="0"/>
              </a:spcAft>
            </a:pPr>
            <a:r>
              <a:rPr lang="sv-SE" sz="1200" b="1" kern="0" dirty="0">
                <a:solidFill>
                  <a:prstClr val="white"/>
                </a:solidFill>
              </a:rPr>
              <a:t>Kommunranking</a:t>
            </a:r>
          </a:p>
        </p:txBody>
      </p:sp>
      <p:sp>
        <p:nvSpPr>
          <p:cNvPr id="17" name="Rektangel 16">
            <a:extLst>
              <a:ext uri="{FF2B5EF4-FFF2-40B4-BE49-F238E27FC236}">
                <a16:creationId xmlns:a16="http://schemas.microsoft.com/office/drawing/2014/main" id="{F1DE5971-D357-A868-0E44-B222705DF3A8}"/>
              </a:ext>
            </a:extLst>
          </p:cNvPr>
          <p:cNvSpPr/>
          <p:nvPr/>
        </p:nvSpPr>
        <p:spPr>
          <a:xfrm>
            <a:off x="4693712" y="2863699"/>
            <a:ext cx="2399473" cy="1349808"/>
          </a:xfrm>
          <a:prstGeom prst="rect">
            <a:avLst/>
          </a:prstGeom>
          <a:solidFill>
            <a:sysClr val="windowText" lastClr="000000"/>
          </a:solidFill>
          <a:ln w="12700" cap="flat" cmpd="sng" algn="ctr">
            <a:noFill/>
            <a:prstDash val="solid"/>
            <a:miter lim="800000"/>
          </a:ln>
          <a:effectLst/>
        </p:spPr>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dirty="0">
              <a:ln>
                <a:noFill/>
              </a:ln>
              <a:solidFill>
                <a:prstClr val="white"/>
              </a:solidFill>
              <a:effectLst/>
              <a:uLnTx/>
              <a:uFillTx/>
              <a:latin typeface="Arial"/>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200" b="0" i="0" u="none" strike="noStrike" kern="0" cap="none" spc="0" normalizeH="0" baseline="0" noProof="0" dirty="0">
                <a:ln>
                  <a:noFill/>
                </a:ln>
                <a:solidFill>
                  <a:prstClr val="white"/>
                </a:solidFill>
                <a:effectLst/>
                <a:uLnTx/>
                <a:uFillTx/>
                <a:latin typeface="Arial"/>
                <a:ea typeface="+mn-ea"/>
                <a:cs typeface="+mn-cs"/>
              </a:rPr>
              <a:t>Kommunrapport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200" b="0" i="0" u="none" strike="noStrike" kern="0" cap="none" spc="0" normalizeH="0" baseline="0" noProof="0" dirty="0">
                <a:ln>
                  <a:noFill/>
                </a:ln>
                <a:solidFill>
                  <a:prstClr val="white"/>
                </a:solidFill>
                <a:effectLst/>
                <a:uLnTx/>
                <a:uFillTx/>
                <a:latin typeface="Arial"/>
                <a:ea typeface="+mn-ea"/>
                <a:cs typeface="+mn-cs"/>
              </a:rPr>
              <a:t>(NKI/NUI)</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sv-SE" sz="1200" b="0" i="0" u="none" strike="noStrike" kern="0" cap="none" spc="0" normalizeH="0" baseline="0" noProof="0" dirty="0">
              <a:ln>
                <a:noFill/>
              </a:ln>
              <a:solidFill>
                <a:prstClr val="white"/>
              </a:solidFill>
              <a:effectLst/>
              <a:uLnTx/>
              <a:uFillTx/>
              <a:latin typeface="Arial"/>
              <a:ea typeface="+mn-ea"/>
              <a:cs typeface="+mn-cs"/>
            </a:endParaRPr>
          </a:p>
        </p:txBody>
      </p:sp>
      <p:sp>
        <p:nvSpPr>
          <p:cNvPr id="18" name="Platshållare för innehåll 2">
            <a:extLst>
              <a:ext uri="{FF2B5EF4-FFF2-40B4-BE49-F238E27FC236}">
                <a16:creationId xmlns:a16="http://schemas.microsoft.com/office/drawing/2014/main" id="{BA68E103-256F-FFFD-AA32-2F7F04A97F46}"/>
              </a:ext>
            </a:extLst>
          </p:cNvPr>
          <p:cNvSpPr txBox="1">
            <a:spLocks/>
          </p:cNvSpPr>
          <p:nvPr/>
        </p:nvSpPr>
        <p:spPr>
          <a:xfrm>
            <a:off x="719811" y="4412712"/>
            <a:ext cx="3327342" cy="20723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9pPr>
          </a:lstStyle>
          <a:p>
            <a:pPr marL="171450" indent="-171450">
              <a:buFont typeface="Arial" panose="020B0604020202020204" pitchFamily="34" charset="0"/>
              <a:buChar char="•"/>
            </a:pPr>
            <a:r>
              <a:rPr lang="sv-SE" sz="1000" dirty="0">
                <a:solidFill>
                  <a:schemeClr val="tx1"/>
                </a:solidFill>
              </a:rPr>
              <a:t>I SKR:s webbportal kan man löpande följa och jämföra kommunens resultat samt göra analyser.</a:t>
            </a:r>
          </a:p>
          <a:p>
            <a:pPr marL="171450" indent="-171450">
              <a:buFont typeface="Arial" panose="020B0604020202020204" pitchFamily="34" charset="0"/>
              <a:buChar char="•"/>
            </a:pPr>
            <a:r>
              <a:rPr lang="sv-SE" sz="1000" dirty="0">
                <a:solidFill>
                  <a:schemeClr val="tx1"/>
                </a:solidFill>
              </a:rPr>
              <a:t>För att få access till webbportalen ska kommunen skriva ett avtal med SKR. </a:t>
            </a:r>
            <a:r>
              <a:rPr lang="sv-SE" sz="1000" b="1" dirty="0">
                <a:solidFill>
                  <a:schemeClr val="tx1"/>
                </a:solidFill>
              </a:rPr>
              <a:t>Samtliga kommuner inom SBA har dock kostnadsfri access till webbportalen genom SBA-partnerskapet.</a:t>
            </a:r>
          </a:p>
          <a:p>
            <a:pPr marL="171450" indent="-171450">
              <a:buFont typeface="Arial" panose="020B0604020202020204" pitchFamily="34" charset="0"/>
              <a:buChar char="•"/>
            </a:pPr>
            <a:r>
              <a:rPr lang="sv-SE" sz="1000" dirty="0">
                <a:solidFill>
                  <a:schemeClr val="tx1"/>
                </a:solidFill>
              </a:rPr>
              <a:t>För att erhålla NKI-resultat i webbportalen krävs minst sju svar.</a:t>
            </a:r>
          </a:p>
          <a:p>
            <a:pPr marL="171450" indent="-171450">
              <a:buFont typeface="Arial" panose="020B0604020202020204" pitchFamily="34" charset="0"/>
              <a:buChar char="•"/>
            </a:pPr>
            <a:r>
              <a:rPr lang="sv-SE" sz="1000" dirty="0">
                <a:solidFill>
                  <a:schemeClr val="tx1"/>
                </a:solidFill>
                <a:hlinkClick r:id="rId3"/>
              </a:rPr>
              <a:t>Se webbportal</a:t>
            </a:r>
            <a:endParaRPr lang="sv-SE" sz="1000" dirty="0">
              <a:solidFill>
                <a:schemeClr val="tx1"/>
              </a:solidFill>
            </a:endParaRPr>
          </a:p>
        </p:txBody>
      </p:sp>
      <p:sp>
        <p:nvSpPr>
          <p:cNvPr id="19" name="Platshållare för innehåll 2">
            <a:extLst>
              <a:ext uri="{FF2B5EF4-FFF2-40B4-BE49-F238E27FC236}">
                <a16:creationId xmlns:a16="http://schemas.microsoft.com/office/drawing/2014/main" id="{44A6C9CC-0EE8-4A3A-02E8-8BC8CAFEA865}"/>
              </a:ext>
            </a:extLst>
          </p:cNvPr>
          <p:cNvSpPr txBox="1">
            <a:spLocks/>
          </p:cNvSpPr>
          <p:nvPr/>
        </p:nvSpPr>
        <p:spPr>
          <a:xfrm>
            <a:off x="7891176" y="4391831"/>
            <a:ext cx="3200416" cy="1570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2"/>
                </a:solidFill>
                <a:latin typeface="+mn-lt"/>
                <a:ea typeface="+mn-ea"/>
                <a:cs typeface="+mn-cs"/>
              </a:defRPr>
            </a:lvl9pPr>
          </a:lstStyle>
          <a:p>
            <a:pPr marL="171450" indent="-171450">
              <a:buFont typeface="Arial" panose="020B0604020202020204" pitchFamily="34" charset="0"/>
              <a:buChar char="•"/>
            </a:pPr>
            <a:r>
              <a:rPr lang="sv-SE" sz="1000" dirty="0">
                <a:solidFill>
                  <a:schemeClr val="tx1"/>
                </a:solidFill>
              </a:rPr>
              <a:t>SKR och SBA tar fram nationella resultat med kommunrankingar gällande företagsärenden.</a:t>
            </a:r>
          </a:p>
          <a:p>
            <a:pPr marL="171450" indent="-171450">
              <a:buFont typeface="Arial" panose="020B0604020202020204" pitchFamily="34" charset="0"/>
              <a:buChar char="•"/>
            </a:pPr>
            <a:r>
              <a:rPr lang="sv-SE" sz="1000" dirty="0">
                <a:solidFill>
                  <a:schemeClr val="tx1"/>
                </a:solidFill>
              </a:rPr>
              <a:t>Det krävs minst 10 svar för att ingå i ranking för ett enskilt myndighetsområde och 20 svar för att ingå i totalrankingen. Läs mer om kvalitetskrav på sida 7.</a:t>
            </a:r>
          </a:p>
          <a:p>
            <a:pPr marL="171450" indent="-171450">
              <a:buFont typeface="Arial" panose="020B0604020202020204" pitchFamily="34" charset="0"/>
              <a:buChar char="•"/>
            </a:pPr>
            <a:r>
              <a:rPr lang="sv-SE" sz="1000" dirty="0">
                <a:solidFill>
                  <a:srgbClr val="FF0000"/>
                </a:solidFill>
                <a:hlinkClick r:id="rId4"/>
              </a:rPr>
              <a:t>SBAs företagsklimatmätning 2025</a:t>
            </a:r>
            <a:endParaRPr lang="sv-SE" sz="1000" dirty="0">
              <a:solidFill>
                <a:srgbClr val="FF0000"/>
              </a:solidFill>
            </a:endParaRPr>
          </a:p>
          <a:p>
            <a:pPr marL="171450" indent="-171450">
              <a:buFont typeface="Arial" panose="020B0604020202020204" pitchFamily="34" charset="0"/>
              <a:buChar char="•"/>
            </a:pPr>
            <a:r>
              <a:rPr lang="sv-SE" sz="1000" dirty="0">
                <a:solidFill>
                  <a:srgbClr val="FF0000"/>
                </a:solidFill>
                <a:hlinkClick r:id="rId5"/>
              </a:rPr>
              <a:t>Insikt företagsklimat </a:t>
            </a:r>
            <a:r>
              <a:rPr lang="sv-SE" sz="1000" dirty="0" err="1">
                <a:solidFill>
                  <a:srgbClr val="FF0000"/>
                </a:solidFill>
                <a:hlinkClick r:id="rId5"/>
              </a:rPr>
              <a:t>mätår</a:t>
            </a:r>
            <a:r>
              <a:rPr lang="sv-SE" sz="1000" dirty="0">
                <a:solidFill>
                  <a:srgbClr val="FF0000"/>
                </a:solidFill>
                <a:hlinkClick r:id="rId5"/>
              </a:rPr>
              <a:t> 2024</a:t>
            </a:r>
            <a:endParaRPr lang="sv-SE" sz="1000" dirty="0">
              <a:solidFill>
                <a:srgbClr val="FF0000"/>
              </a:solidFill>
            </a:endParaRPr>
          </a:p>
        </p:txBody>
      </p:sp>
      <p:pic>
        <p:nvPicPr>
          <p:cNvPr id="21" name="Bildobjekt 20">
            <a:extLst>
              <a:ext uri="{FF2B5EF4-FFF2-40B4-BE49-F238E27FC236}">
                <a16:creationId xmlns:a16="http://schemas.microsoft.com/office/drawing/2014/main" id="{DF060FFB-F3C5-6C43-07C0-AD1917CC75CD}"/>
              </a:ext>
            </a:extLst>
          </p:cNvPr>
          <p:cNvPicPr>
            <a:picLocks noChangeAspect="1"/>
          </p:cNvPicPr>
          <p:nvPr/>
        </p:nvPicPr>
        <p:blipFill>
          <a:blip r:embed="rId6"/>
          <a:stretch>
            <a:fillRect/>
          </a:stretch>
        </p:blipFill>
        <p:spPr>
          <a:xfrm>
            <a:off x="9664454" y="2907596"/>
            <a:ext cx="961424" cy="1367522"/>
          </a:xfrm>
          <a:prstGeom prst="rect">
            <a:avLst/>
          </a:prstGeom>
          <a:ln>
            <a:noFill/>
          </a:ln>
          <a:effectLst>
            <a:outerShdw blurRad="190500" algn="tl" rotWithShape="0">
              <a:srgbClr val="000000">
                <a:alpha val="70000"/>
              </a:srgbClr>
            </a:outerShdw>
          </a:effectLst>
        </p:spPr>
      </p:pic>
      <p:pic>
        <p:nvPicPr>
          <p:cNvPr id="2" name="Bildobjekt 1">
            <a:extLst>
              <a:ext uri="{FF2B5EF4-FFF2-40B4-BE49-F238E27FC236}">
                <a16:creationId xmlns:a16="http://schemas.microsoft.com/office/drawing/2014/main" id="{9A86FAA0-0BB2-7D8E-7AD4-2A485CF25441}"/>
              </a:ext>
            </a:extLst>
          </p:cNvPr>
          <p:cNvPicPr>
            <a:picLocks noChangeAspect="1"/>
          </p:cNvPicPr>
          <p:nvPr/>
        </p:nvPicPr>
        <p:blipFill>
          <a:blip r:embed="rId7"/>
          <a:stretch>
            <a:fillRect/>
          </a:stretch>
        </p:blipFill>
        <p:spPr>
          <a:xfrm>
            <a:off x="764882" y="2920530"/>
            <a:ext cx="3155345" cy="1349808"/>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15" name="Bildobjekt 14">
            <a:extLst>
              <a:ext uri="{FF2B5EF4-FFF2-40B4-BE49-F238E27FC236}">
                <a16:creationId xmlns:a16="http://schemas.microsoft.com/office/drawing/2014/main" id="{358637B7-4BD3-4AAA-B32B-F20BF1F60E14}"/>
              </a:ext>
            </a:extLst>
          </p:cNvPr>
          <p:cNvPicPr>
            <a:picLocks noChangeAspect="1"/>
          </p:cNvPicPr>
          <p:nvPr/>
        </p:nvPicPr>
        <p:blipFill>
          <a:blip r:embed="rId8"/>
          <a:stretch>
            <a:fillRect/>
          </a:stretch>
        </p:blipFill>
        <p:spPr>
          <a:xfrm>
            <a:off x="8271775" y="2920531"/>
            <a:ext cx="961424" cy="1373464"/>
          </a:xfrm>
          <a:prstGeom prst="rect">
            <a:avLst/>
          </a:prstGeom>
        </p:spPr>
      </p:pic>
    </p:spTree>
    <p:extLst>
      <p:ext uri="{BB962C8B-B14F-4D97-AF65-F5344CB8AC3E}">
        <p14:creationId xmlns:p14="http://schemas.microsoft.com/office/powerpoint/2010/main" val="339611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p:cNvSpPr>
            <a:spLocks noGrp="1"/>
          </p:cNvSpPr>
          <p:nvPr>
            <p:ph type="title"/>
          </p:nvPr>
        </p:nvSpPr>
        <p:spPr/>
        <p:txBody>
          <a:bodyPr/>
          <a:lstStyle/>
          <a:p>
            <a:r>
              <a:rPr lang="sv-SE" dirty="0"/>
              <a:t>Handlingsplan</a:t>
            </a:r>
          </a:p>
        </p:txBody>
      </p:sp>
      <p:sp>
        <p:nvSpPr>
          <p:cNvPr id="12" name="Platshållare för innehåll 11"/>
          <p:cNvSpPr>
            <a:spLocks noGrp="1"/>
          </p:cNvSpPr>
          <p:nvPr>
            <p:ph sz="half" idx="4294967295"/>
          </p:nvPr>
        </p:nvSpPr>
        <p:spPr>
          <a:xfrm>
            <a:off x="687897" y="2209800"/>
            <a:ext cx="4370664" cy="3414713"/>
          </a:xfrm>
        </p:spPr>
        <p:txBody>
          <a:bodyPr/>
          <a:lstStyle/>
          <a:p>
            <a:pPr marL="0" indent="0">
              <a:buNone/>
            </a:pPr>
            <a:r>
              <a:rPr lang="sv-SE" sz="1600" b="1" dirty="0"/>
              <a:t>Verksamhetsutveckling</a:t>
            </a:r>
          </a:p>
          <a:p>
            <a:r>
              <a:rPr lang="sv-SE" sz="1600" dirty="0"/>
              <a:t>För att stärka kundnöjdheten är det viktigt att organisationen löpande:</a:t>
            </a:r>
          </a:p>
          <a:p>
            <a:pPr marL="285750" indent="-285750">
              <a:buFont typeface="Wingdings" panose="05000000000000000000" pitchFamily="2" charset="2"/>
              <a:buChar char="ü"/>
            </a:pPr>
            <a:r>
              <a:rPr lang="sv-SE" sz="1600" dirty="0"/>
              <a:t>följer upp kundnöjdheten</a:t>
            </a:r>
          </a:p>
          <a:p>
            <a:pPr marL="285750" indent="-285750">
              <a:buFont typeface="Wingdings" panose="05000000000000000000" pitchFamily="2" charset="2"/>
              <a:buChar char="ü"/>
            </a:pPr>
            <a:r>
              <a:rPr lang="sv-SE" sz="1600" dirty="0"/>
              <a:t>reflekterar över resultaten</a:t>
            </a:r>
          </a:p>
          <a:p>
            <a:pPr marL="285750" indent="-285750">
              <a:buFont typeface="Wingdings" panose="05000000000000000000" pitchFamily="2" charset="2"/>
              <a:buChar char="ü"/>
            </a:pPr>
            <a:r>
              <a:rPr lang="sv-SE" sz="1600" dirty="0"/>
              <a:t>vidtar och kommunicerar åtgärder</a:t>
            </a:r>
          </a:p>
          <a:p>
            <a:endParaRPr lang="sv-SE" sz="1400" b="1" dirty="0"/>
          </a:p>
          <a:p>
            <a:endParaRPr lang="sv-SE" b="1" dirty="0"/>
          </a:p>
        </p:txBody>
      </p:sp>
      <p:sp>
        <p:nvSpPr>
          <p:cNvPr id="4" name="Femhörning 6">
            <a:extLst>
              <a:ext uri="{FF2B5EF4-FFF2-40B4-BE49-F238E27FC236}">
                <a16:creationId xmlns:a16="http://schemas.microsoft.com/office/drawing/2014/main" id="{47A99B67-0BDA-BB4C-5BF8-097F927C87C9}"/>
              </a:ext>
            </a:extLst>
          </p:cNvPr>
          <p:cNvSpPr/>
          <p:nvPr/>
        </p:nvSpPr>
        <p:spPr>
          <a:xfrm>
            <a:off x="10413374" y="930718"/>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905683" y="930710"/>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397990" y="930711"/>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392207" y="930714"/>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899898" y="930712"/>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graphicFrame>
        <p:nvGraphicFramePr>
          <p:cNvPr id="9" name="Diagram 8" descr="Bild som visar på processen för ständiga förbättringar">
            <a:extLst>
              <a:ext uri="{FF2B5EF4-FFF2-40B4-BE49-F238E27FC236}">
                <a16:creationId xmlns:a16="http://schemas.microsoft.com/office/drawing/2014/main" id="{6FCD266C-3552-C184-7886-939C77514660}"/>
              </a:ext>
            </a:extLst>
          </p:cNvPr>
          <p:cNvGraphicFramePr/>
          <p:nvPr/>
        </p:nvGraphicFramePr>
        <p:xfrm>
          <a:off x="6981430" y="2209046"/>
          <a:ext cx="3848506" cy="2693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9901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A46C13B7-94CF-C6A6-2976-2BB7E037DC4E}"/>
              </a:ext>
            </a:extLst>
          </p:cNvPr>
          <p:cNvSpPr/>
          <p:nvPr/>
        </p:nvSpPr>
        <p:spPr>
          <a:xfrm>
            <a:off x="7885454" y="3223033"/>
            <a:ext cx="3263112" cy="1828799"/>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1800" b="1" i="1" dirty="0">
                <a:solidFill>
                  <a:schemeClr val="bg1"/>
                </a:solidFill>
              </a:rPr>
              <a:t>Kommunicera de aktiviteter ni gör för att stärka kundnöjdheten!</a:t>
            </a:r>
          </a:p>
        </p:txBody>
      </p:sp>
      <p:sp>
        <p:nvSpPr>
          <p:cNvPr id="11" name="Rubrik 10"/>
          <p:cNvSpPr>
            <a:spLocks noGrp="1"/>
          </p:cNvSpPr>
          <p:nvPr>
            <p:ph type="title"/>
          </p:nvPr>
        </p:nvSpPr>
        <p:spPr/>
        <p:txBody>
          <a:bodyPr/>
          <a:lstStyle/>
          <a:p>
            <a:r>
              <a:rPr lang="sv-SE" dirty="0"/>
              <a:t>Handlingsplan</a:t>
            </a:r>
          </a:p>
        </p:txBody>
      </p:sp>
      <p:sp>
        <p:nvSpPr>
          <p:cNvPr id="12" name="Platshållare för innehåll 11">
            <a:extLst>
              <a:ext uri="{FF2B5EF4-FFF2-40B4-BE49-F238E27FC236}">
                <a16:creationId xmlns:a16="http://schemas.microsoft.com/office/drawing/2014/main" id="{039A7016-091C-C93D-0747-50907B80649B}"/>
              </a:ext>
            </a:extLst>
          </p:cNvPr>
          <p:cNvSpPr>
            <a:spLocks noGrp="1"/>
          </p:cNvSpPr>
          <p:nvPr>
            <p:ph sz="half" idx="4294967295"/>
          </p:nvPr>
        </p:nvSpPr>
        <p:spPr>
          <a:xfrm>
            <a:off x="548640" y="2055813"/>
            <a:ext cx="5687059" cy="3568700"/>
          </a:xfrm>
        </p:spPr>
        <p:txBody>
          <a:bodyPr/>
          <a:lstStyle/>
          <a:p>
            <a:pPr marL="0" indent="0">
              <a:buNone/>
            </a:pPr>
            <a:r>
              <a:rPr lang="sv-SE" sz="1800" b="1" dirty="0"/>
              <a:t>Kommunikation</a:t>
            </a:r>
          </a:p>
          <a:p>
            <a:pPr marL="285750" indent="-285750">
              <a:buFont typeface="Arial" panose="020B0604020202020204" pitchFamily="34" charset="0"/>
              <a:buChar char="•"/>
            </a:pPr>
            <a:r>
              <a:rPr lang="sv-SE" sz="1600" dirty="0"/>
              <a:t>Aktiviteter för att stärka svarsfrekvensen genom intern och extern förankring av undersökningen.</a:t>
            </a:r>
          </a:p>
          <a:p>
            <a:pPr marL="285750" indent="-285750">
              <a:buFont typeface="Arial" panose="020B0604020202020204" pitchFamily="34" charset="0"/>
              <a:buChar char="•"/>
            </a:pPr>
            <a:r>
              <a:rPr lang="sv-SE" sz="1600" dirty="0"/>
              <a:t>Kommunikation i samband med att undersökningen offentliggörs – 2025 års resultat offentliggörs onsdagen den 22 april 2026.</a:t>
            </a:r>
          </a:p>
          <a:p>
            <a:pPr marL="463550" lvl="1" indent="-285750">
              <a:buFont typeface="Wingdings" panose="05000000000000000000" pitchFamily="2" charset="2"/>
              <a:buChar char="ü"/>
            </a:pPr>
            <a:r>
              <a:rPr lang="sv-SE" sz="1600" dirty="0"/>
              <a:t>Tacka respondenten för att de besvarat enkäten</a:t>
            </a:r>
          </a:p>
          <a:p>
            <a:pPr marL="463550" lvl="1" indent="-285750">
              <a:buFont typeface="Wingdings" panose="05000000000000000000" pitchFamily="2" charset="2"/>
              <a:buChar char="ü"/>
            </a:pPr>
            <a:r>
              <a:rPr lang="sv-SE" sz="1600" dirty="0"/>
              <a:t>Informera om resultat och ert nästa steg</a:t>
            </a:r>
          </a:p>
          <a:p>
            <a:pPr marL="463550" lvl="1" indent="-285750">
              <a:buFont typeface="Wingdings" panose="05000000000000000000" pitchFamily="2" charset="2"/>
              <a:buChar char="ü"/>
            </a:pPr>
            <a:r>
              <a:rPr lang="sv-SE" sz="1600" dirty="0"/>
              <a:t>Löpande extern kommunikation gällande resultat och vidtagna åtgärder</a:t>
            </a:r>
          </a:p>
          <a:p>
            <a:endParaRPr lang="sv-SE" dirty="0"/>
          </a:p>
        </p:txBody>
      </p:sp>
      <p:sp>
        <p:nvSpPr>
          <p:cNvPr id="4" name="Femhörning 6">
            <a:extLst>
              <a:ext uri="{FF2B5EF4-FFF2-40B4-BE49-F238E27FC236}">
                <a16:creationId xmlns:a16="http://schemas.microsoft.com/office/drawing/2014/main" id="{47A99B67-0BDA-BB4C-5BF8-097F927C87C9}"/>
              </a:ext>
            </a:extLst>
          </p:cNvPr>
          <p:cNvSpPr/>
          <p:nvPr/>
        </p:nvSpPr>
        <p:spPr>
          <a:xfrm>
            <a:off x="10404321" y="894504"/>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896630" y="894496"/>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388937" y="894497"/>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383154" y="894500"/>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890845" y="894498"/>
            <a:ext cx="1488491" cy="474389"/>
          </a:xfrm>
          <a:prstGeom prst="homePlate">
            <a:avLst/>
          </a:prstGeom>
          <a:ln/>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Tree>
    <p:extLst>
      <p:ext uri="{BB962C8B-B14F-4D97-AF65-F5344CB8AC3E}">
        <p14:creationId xmlns:p14="http://schemas.microsoft.com/office/powerpoint/2010/main" val="1879128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9C32D9AA-6FF3-4D3F-AFA4-6FF7A48DE59E}"/>
              </a:ext>
            </a:extLst>
          </p:cNvPr>
          <p:cNvSpPr>
            <a:spLocks noGrp="1"/>
          </p:cNvSpPr>
          <p:nvPr>
            <p:ph type="ctrTitle"/>
          </p:nvPr>
        </p:nvSpPr>
        <p:spPr>
          <a:xfrm>
            <a:off x="792205" y="1356825"/>
            <a:ext cx="9786312" cy="2072175"/>
          </a:xfrm>
        </p:spPr>
        <p:txBody>
          <a:bodyPr/>
          <a:lstStyle/>
          <a:p>
            <a:r>
              <a:rPr lang="sv-SE" sz="4400" dirty="0"/>
              <a:t>Kompletterande instruktioner för området upphandling (NUI) 2026</a:t>
            </a:r>
          </a:p>
        </p:txBody>
      </p:sp>
      <p:sp>
        <p:nvSpPr>
          <p:cNvPr id="3" name="Platshållare för text 2">
            <a:extLst>
              <a:ext uri="{FF2B5EF4-FFF2-40B4-BE49-F238E27FC236}">
                <a16:creationId xmlns:a16="http://schemas.microsoft.com/office/drawing/2014/main" id="{CB56CD69-7B25-3332-A3E1-8A083FC7F67B}"/>
              </a:ext>
            </a:extLst>
          </p:cNvPr>
          <p:cNvSpPr>
            <a:spLocks noGrp="1"/>
          </p:cNvSpPr>
          <p:nvPr>
            <p:ph type="subTitle" idx="1"/>
          </p:nvPr>
        </p:nvSpPr>
        <p:spPr>
          <a:xfrm>
            <a:off x="850928" y="3980193"/>
            <a:ext cx="8426451" cy="1520982"/>
          </a:xfrm>
        </p:spPr>
        <p:txBody>
          <a:bodyPr/>
          <a:lstStyle/>
          <a:p>
            <a:r>
              <a:rPr lang="sv-SE" sz="2000" dirty="0"/>
              <a:t>Stockholm Business Alliance (SBA) i samarbete med </a:t>
            </a:r>
            <a:br>
              <a:rPr lang="sv-SE" sz="2000" dirty="0"/>
            </a:br>
            <a:r>
              <a:rPr lang="sv-SE" sz="2000" dirty="0"/>
              <a:t>Sveriges Kommuner och Regioner, SKR </a:t>
            </a:r>
          </a:p>
          <a:p>
            <a:endParaRPr lang="sv-SE" dirty="0"/>
          </a:p>
        </p:txBody>
      </p:sp>
      <p:sp>
        <p:nvSpPr>
          <p:cNvPr id="2" name="Platshållare för text 1">
            <a:extLst>
              <a:ext uri="{FF2B5EF4-FFF2-40B4-BE49-F238E27FC236}">
                <a16:creationId xmlns:a16="http://schemas.microsoft.com/office/drawing/2014/main" id="{A68F2CD8-3FFF-AC12-0B6D-0257F25159BC}"/>
              </a:ext>
            </a:extLst>
          </p:cNvPr>
          <p:cNvSpPr>
            <a:spLocks noGrp="1"/>
          </p:cNvSpPr>
          <p:nvPr>
            <p:ph type="body" sz="quarter" idx="14"/>
          </p:nvPr>
        </p:nvSpPr>
        <p:spPr/>
        <p:txBody>
          <a:bodyPr/>
          <a:lstStyle/>
          <a:p>
            <a:endParaRPr lang="sv-SE" dirty="0"/>
          </a:p>
        </p:txBody>
      </p:sp>
    </p:spTree>
    <p:extLst>
      <p:ext uri="{BB962C8B-B14F-4D97-AF65-F5344CB8AC3E}">
        <p14:creationId xmlns:p14="http://schemas.microsoft.com/office/powerpoint/2010/main" val="1136680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55ED146-FF6C-4D79-9C09-27129551E7E4}"/>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46F9B68F-49D1-4BB2-B487-9C402912A4CB}"/>
              </a:ext>
            </a:extLst>
          </p:cNvPr>
          <p:cNvSpPr>
            <a:spLocks noGrp="1"/>
          </p:cNvSpPr>
          <p:nvPr>
            <p:ph sz="quarter" idx="13"/>
          </p:nvPr>
        </p:nvSpPr>
        <p:spPr>
          <a:xfrm>
            <a:off x="550863" y="1520825"/>
            <a:ext cx="10749108" cy="4787899"/>
          </a:xfrm>
        </p:spPr>
        <p:txBody>
          <a:bodyPr/>
          <a:lstStyle/>
          <a:p>
            <a:pPr marL="0" indent="0">
              <a:buNone/>
            </a:pPr>
            <a:r>
              <a:rPr kumimoji="0" lang="sv-SE" sz="3600" b="1" i="0" u="none" strike="noStrike" kern="1200" cap="all" spc="0" normalizeH="0" baseline="0" noProof="0" dirty="0">
                <a:ln>
                  <a:noFill/>
                </a:ln>
                <a:effectLst/>
                <a:uLnTx/>
                <a:uFillTx/>
                <a:latin typeface="Futura Std Book"/>
                <a:ea typeface="+mj-ea"/>
                <a:cs typeface="+mj-cs"/>
              </a:rPr>
              <a:t>Service</a:t>
            </a:r>
            <a:r>
              <a:rPr kumimoji="0" lang="sv-SE" sz="3600" b="0" i="0" u="none" strike="noStrike" kern="1200" cap="all" spc="0" normalizeH="0" baseline="0" noProof="0" dirty="0">
                <a:ln>
                  <a:noFill/>
                </a:ln>
                <a:effectLst/>
                <a:uLnTx/>
                <a:uFillTx/>
                <a:latin typeface="Futura Std Book"/>
                <a:ea typeface="+mj-ea"/>
                <a:cs typeface="+mj-cs"/>
              </a:rPr>
              <a:t> – kundnöjdhet</a:t>
            </a:r>
            <a:br>
              <a:rPr kumimoji="0" lang="sv-SE" sz="3600" b="0" i="0" u="none" strike="noStrike" kern="1200" cap="all" spc="0" normalizeH="0" baseline="0" noProof="0" dirty="0">
                <a:ln>
                  <a:noFill/>
                </a:ln>
                <a:effectLst/>
                <a:uLnTx/>
                <a:uFillTx/>
                <a:latin typeface="Futura Std Book"/>
                <a:ea typeface="+mj-ea"/>
                <a:cs typeface="+mj-cs"/>
              </a:rPr>
            </a:br>
            <a:br>
              <a:rPr kumimoji="0" lang="sv-SE" sz="3600" b="0" i="0" u="none" strike="noStrike" kern="1200" cap="all" spc="0" normalizeH="0" baseline="0" noProof="0" dirty="0">
                <a:ln>
                  <a:noFill/>
                </a:ln>
                <a:effectLst/>
                <a:uLnTx/>
                <a:uFillTx/>
                <a:latin typeface="Futura Std Book"/>
                <a:ea typeface="+mj-ea"/>
                <a:cs typeface="+mj-cs"/>
              </a:rPr>
            </a:br>
            <a:r>
              <a:rPr kumimoji="0" lang="sv-SE" sz="3600" b="1" i="0" u="none" strike="noStrike" kern="1200" cap="all" spc="0" normalizeH="0" baseline="0" noProof="0" dirty="0">
                <a:ln>
                  <a:noFill/>
                </a:ln>
                <a:effectLst/>
                <a:uLnTx/>
                <a:uFillTx/>
                <a:latin typeface="Futura Std Book"/>
                <a:ea typeface="+mj-ea"/>
                <a:cs typeface="+mj-cs"/>
              </a:rPr>
              <a:t>Effektivitet</a:t>
            </a:r>
            <a:r>
              <a:rPr kumimoji="0" lang="sv-SE" sz="3600" b="0" i="0" u="none" strike="noStrike" kern="1200" cap="all" spc="0" normalizeH="0" baseline="0" noProof="0" dirty="0">
                <a:ln>
                  <a:noFill/>
                </a:ln>
                <a:effectLst/>
                <a:uLnTx/>
                <a:uFillTx/>
                <a:latin typeface="Futura Std Book"/>
                <a:ea typeface="+mj-ea"/>
                <a:cs typeface="+mj-cs"/>
              </a:rPr>
              <a:t> – Resurshushållning</a:t>
            </a:r>
            <a:br>
              <a:rPr kumimoji="0" lang="sv-SE" sz="3600" b="0" i="0" u="none" strike="noStrike" kern="1200" cap="all" spc="0" normalizeH="0" baseline="0" noProof="0" dirty="0">
                <a:ln>
                  <a:noFill/>
                </a:ln>
                <a:effectLst/>
                <a:uLnTx/>
                <a:uFillTx/>
                <a:latin typeface="Futura Std Book"/>
                <a:ea typeface="+mj-ea"/>
                <a:cs typeface="+mj-cs"/>
              </a:rPr>
            </a:br>
            <a:br>
              <a:rPr kumimoji="0" lang="sv-SE" sz="3600" b="0" i="0" u="none" strike="noStrike" kern="1200" cap="all" spc="0" normalizeH="0" baseline="0" noProof="0" dirty="0">
                <a:ln>
                  <a:noFill/>
                </a:ln>
                <a:effectLst/>
                <a:uLnTx/>
                <a:uFillTx/>
                <a:latin typeface="Futura Std Book"/>
                <a:ea typeface="+mj-ea"/>
                <a:cs typeface="+mj-cs"/>
              </a:rPr>
            </a:br>
            <a:r>
              <a:rPr kumimoji="0" lang="sv-SE" sz="3600" b="1" i="0" u="none" strike="noStrike" kern="1200" cap="all" spc="0" normalizeH="0" baseline="0" noProof="0" dirty="0">
                <a:ln>
                  <a:noFill/>
                </a:ln>
                <a:effectLst/>
                <a:uLnTx/>
                <a:uFillTx/>
                <a:latin typeface="Futura Std Book"/>
                <a:ea typeface="+mj-ea"/>
                <a:cs typeface="+mj-cs"/>
              </a:rPr>
              <a:t>Rättssäkerhet</a:t>
            </a:r>
            <a:r>
              <a:rPr kumimoji="0" lang="sv-SE" sz="3600" b="0" i="0" u="none" strike="noStrike" kern="1200" cap="all" spc="0" normalizeH="0" baseline="0" noProof="0" dirty="0">
                <a:ln>
                  <a:noFill/>
                </a:ln>
                <a:effectLst/>
                <a:uLnTx/>
                <a:uFillTx/>
                <a:latin typeface="Futura Std Book"/>
                <a:ea typeface="+mj-ea"/>
                <a:cs typeface="+mj-cs"/>
              </a:rPr>
              <a:t> – Enhetlig regeltillämpning</a:t>
            </a:r>
            <a:endParaRPr lang="sv-SE" dirty="0"/>
          </a:p>
        </p:txBody>
      </p:sp>
    </p:spTree>
    <p:extLst>
      <p:ext uri="{BB962C8B-B14F-4D97-AF65-F5344CB8AC3E}">
        <p14:creationId xmlns:p14="http://schemas.microsoft.com/office/powerpoint/2010/main" val="1411638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8D85AA1-180C-433E-89F1-2DC84B1A6F6C}"/>
              </a:ext>
            </a:extLst>
          </p:cNvPr>
          <p:cNvSpPr>
            <a:spLocks noGrp="1"/>
          </p:cNvSpPr>
          <p:nvPr>
            <p:ph type="title"/>
          </p:nvPr>
        </p:nvSpPr>
        <p:spPr/>
        <p:txBody>
          <a:bodyPr/>
          <a:lstStyle/>
          <a:p>
            <a:r>
              <a:rPr lang="sv-SE" dirty="0"/>
              <a:t>Om Nöjd-Upphandlings-Index (NUI)</a:t>
            </a:r>
            <a:endParaRPr lang="sv-SE" sz="2400" dirty="0"/>
          </a:p>
        </p:txBody>
      </p:sp>
      <p:sp>
        <p:nvSpPr>
          <p:cNvPr id="7" name="Platshållare för innehåll 6">
            <a:extLst>
              <a:ext uri="{FF2B5EF4-FFF2-40B4-BE49-F238E27FC236}">
                <a16:creationId xmlns:a16="http://schemas.microsoft.com/office/drawing/2014/main" id="{8A40DB63-8FF3-5481-F28B-321B873D2C28}"/>
              </a:ext>
            </a:extLst>
          </p:cNvPr>
          <p:cNvSpPr>
            <a:spLocks noGrp="1"/>
          </p:cNvSpPr>
          <p:nvPr>
            <p:ph sz="half" idx="4294967295"/>
          </p:nvPr>
        </p:nvSpPr>
        <p:spPr>
          <a:xfrm>
            <a:off x="469783" y="1033463"/>
            <a:ext cx="6265980" cy="5011737"/>
          </a:xfrm>
        </p:spPr>
        <p:txBody>
          <a:bodyPr/>
          <a:lstStyle/>
          <a:p>
            <a:pPr marL="171450" indent="-171450">
              <a:buFont typeface="Arial" panose="020B0604020202020204" pitchFamily="34" charset="0"/>
              <a:buChar char="•"/>
            </a:pPr>
            <a:r>
              <a:rPr lang="sv-SE" sz="1200" dirty="0"/>
              <a:t>Offentliga upphandlingar är en viktig del av hur man uppfattar det lokala företagsklimatet. </a:t>
            </a:r>
          </a:p>
          <a:p>
            <a:pPr marL="171450" indent="-171450">
              <a:buFont typeface="Arial" panose="020B0604020202020204" pitchFamily="34" charset="0"/>
              <a:buChar char="•"/>
            </a:pPr>
            <a:r>
              <a:rPr lang="sv-SE" sz="1200" dirty="0"/>
              <a:t>Sveriges kommuner genomför varje år 12 000 upphandlingar och köper varor och tjänster till ett värde av 500 miljarder kronor per år.</a:t>
            </a:r>
          </a:p>
          <a:p>
            <a:pPr marL="171450" indent="-171450">
              <a:buFont typeface="Arial" panose="020B0604020202020204" pitchFamily="34" charset="0"/>
              <a:buChar char="•"/>
            </a:pPr>
            <a:r>
              <a:rPr lang="sv-SE" sz="1200" dirty="0"/>
              <a:t>I Svenskt Näringslivs reviderade upphandlingsguide uppskattas att besparingspotentialen uppgår till 5-15 procent av inköpsvolymen.</a:t>
            </a:r>
          </a:p>
          <a:p>
            <a:pPr marL="171450" indent="-171450">
              <a:buFont typeface="Arial" panose="020B0604020202020204" pitchFamily="34" charset="0"/>
              <a:buChar char="•"/>
            </a:pPr>
            <a:r>
              <a:rPr lang="sv-SE" sz="1200" dirty="0"/>
              <a:t>NUI-mätningen (nöjd-upphandlings-index) utvecklades av SKR i dialog med SBA, Upphandlingsmyndigheten och kommuner.</a:t>
            </a:r>
          </a:p>
          <a:p>
            <a:pPr marL="171450" indent="-171450">
              <a:buFont typeface="Arial" panose="020B0604020202020204" pitchFamily="34" charset="0"/>
              <a:buChar char="•"/>
            </a:pPr>
            <a:r>
              <a:rPr lang="sv-SE" sz="1200" dirty="0"/>
              <a:t>Målet har varit att skapa ett gemensamt kunddrivet förbättringsverktyg för bättre offentliga affärer. </a:t>
            </a:r>
          </a:p>
          <a:p>
            <a:pPr marL="171450" indent="-171450">
              <a:buFont typeface="Arial" panose="020B0604020202020204" pitchFamily="34" charset="0"/>
              <a:buChar char="•"/>
            </a:pPr>
            <a:r>
              <a:rPr lang="sv-SE" sz="1200" dirty="0"/>
              <a:t>Den har välkomnats av Sveriges Offentliga Inköpare (SOI) och omnämns i Svenskt Näringslivs guide för upphandling. </a:t>
            </a:r>
          </a:p>
          <a:p>
            <a:pPr marL="171450" indent="-171450">
              <a:buFont typeface="Arial" panose="020B0604020202020204" pitchFamily="34" charset="0"/>
              <a:buChar char="•"/>
            </a:pPr>
            <a:r>
              <a:rPr lang="sv-SE" sz="1200" dirty="0"/>
              <a:t>NUI-undersökningen har snabbt spridits till Sveriges kommuner och genomförs av ca 130 kommuner under år 2025.</a:t>
            </a:r>
          </a:p>
          <a:p>
            <a:pPr marL="171450" indent="-171450">
              <a:buFont typeface="Arial" panose="020B0604020202020204" pitchFamily="34" charset="0"/>
              <a:buChar char="•"/>
            </a:pPr>
            <a:r>
              <a:rPr lang="sv-SE" sz="1200" dirty="0"/>
              <a:t>Resultaten från NUI-mätningen kan följas i SKR:s webbverktyg för Insikt likt övriga myndighetsområden.</a:t>
            </a:r>
          </a:p>
          <a:p>
            <a:pPr marL="171450" indent="-171450">
              <a:buFont typeface="Arial" panose="020B0604020202020204" pitchFamily="34" charset="0"/>
              <a:buChar char="•"/>
            </a:pPr>
            <a:r>
              <a:rPr lang="sv-SE" sz="1200" dirty="0"/>
              <a:t>OBS! NUI-undersökningen särredovisas i egen ranking och ingår ej i det sammanräknade totala NKI-resultatet</a:t>
            </a:r>
          </a:p>
          <a:p>
            <a:pPr marL="285750" indent="-285750">
              <a:buFont typeface="Arial" panose="020B0604020202020204" pitchFamily="34" charset="0"/>
              <a:buChar char="•"/>
            </a:pPr>
            <a:endParaRPr lang="sv-SE" sz="1800" dirty="0"/>
          </a:p>
        </p:txBody>
      </p:sp>
      <p:pic>
        <p:nvPicPr>
          <p:cNvPr id="2" name="Bildobjekt 1" descr="Bild som visar SKR:s Guide för bättre lokalt företagsklimat: Upphandling">
            <a:extLst>
              <a:ext uri="{FF2B5EF4-FFF2-40B4-BE49-F238E27FC236}">
                <a16:creationId xmlns:a16="http://schemas.microsoft.com/office/drawing/2014/main" id="{0D01D0E7-D40E-30D6-92E6-2ED9ECB5E983}"/>
              </a:ext>
            </a:extLst>
          </p:cNvPr>
          <p:cNvPicPr>
            <a:picLocks noChangeAspect="1"/>
          </p:cNvPicPr>
          <p:nvPr/>
        </p:nvPicPr>
        <p:blipFill>
          <a:blip r:embed="rId3"/>
          <a:stretch>
            <a:fillRect/>
          </a:stretch>
        </p:blipFill>
        <p:spPr>
          <a:xfrm>
            <a:off x="8055071" y="1628775"/>
            <a:ext cx="2791045" cy="3938631"/>
          </a:xfrm>
          <a:prstGeom prst="rect">
            <a:avLst/>
          </a:prstGeom>
        </p:spPr>
      </p:pic>
    </p:spTree>
    <p:extLst>
      <p:ext uri="{BB962C8B-B14F-4D97-AF65-F5344CB8AC3E}">
        <p14:creationId xmlns:p14="http://schemas.microsoft.com/office/powerpoint/2010/main" val="2792388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A6F834AD-7A3B-6D9E-1327-CF29AA91E1DB}"/>
              </a:ext>
            </a:extLst>
          </p:cNvPr>
          <p:cNvSpPr>
            <a:spLocks noGrp="1"/>
          </p:cNvSpPr>
          <p:nvPr>
            <p:ph idx="1"/>
          </p:nvPr>
        </p:nvSpPr>
        <p:spPr>
          <a:xfrm>
            <a:off x="548640" y="1251201"/>
            <a:ext cx="10424160" cy="4787899"/>
          </a:xfrm>
        </p:spPr>
        <p:txBody>
          <a:bodyPr/>
          <a:lstStyle/>
          <a:p>
            <a:pPr marL="342900" indent="-342900">
              <a:buFont typeface="Wingdings" panose="05000000000000000000" pitchFamily="2" charset="2"/>
              <a:buChar char="q"/>
            </a:pPr>
            <a:r>
              <a:rPr lang="sv-SE" sz="1600" dirty="0"/>
              <a:t>Följande fråga under information tas bort: "Hur nöjd var du med kommunens framförhållning (till dig som anbudsgivare) om när denna upphandlings skulle ske?".</a:t>
            </a:r>
          </a:p>
          <a:p>
            <a:pPr marL="342900" indent="-342900">
              <a:buFont typeface="Wingdings" panose="05000000000000000000" pitchFamily="2" charset="2"/>
              <a:buChar char="q"/>
            </a:pPr>
            <a:r>
              <a:rPr lang="sv-SE" sz="1600" dirty="0"/>
              <a:t>Följande fråga under rättssäkerhet tas bort: ”Hur nöjd var du med tydligheten i utvärderingsmodellen (var modellen relevant och enkel att förstå)?”. Den ersätts med (eller delas upp i) följande två frågor:</a:t>
            </a:r>
          </a:p>
          <a:p>
            <a:pPr marL="1028700" lvl="1" indent="-342900">
              <a:buFont typeface="Wingdings" panose="05000000000000000000" pitchFamily="2" charset="2"/>
              <a:buChar char="q"/>
            </a:pPr>
            <a:r>
              <a:rPr lang="sv-SE" sz="1400" dirty="0"/>
              <a:t>”Hur nöjd  var du med tydligheten i utvärderingsmodellen?”</a:t>
            </a:r>
          </a:p>
          <a:p>
            <a:pPr marL="1028700" lvl="1" indent="-342900">
              <a:buFont typeface="Wingdings" panose="05000000000000000000" pitchFamily="2" charset="2"/>
              <a:buChar char="q"/>
            </a:pPr>
            <a:r>
              <a:rPr lang="sv-SE" sz="1400" dirty="0"/>
              <a:t>”Hur nöjd var du med utvärderingsmodellens relevans?”</a:t>
            </a:r>
          </a:p>
          <a:p>
            <a:pPr marL="342900" indent="-342900">
              <a:buFont typeface="Wingdings" panose="05000000000000000000" pitchFamily="2" charset="2"/>
              <a:buChar char="q"/>
            </a:pPr>
            <a:r>
              <a:rPr lang="sv-SE" sz="1600" dirty="0"/>
              <a:t>Följande tre frågor omformuleras:</a:t>
            </a:r>
          </a:p>
          <a:p>
            <a:pPr marL="1028700" lvl="1" indent="-342900">
              <a:buFont typeface="Wingdings" panose="05000000000000000000" pitchFamily="2" charset="2"/>
              <a:buChar char="q"/>
            </a:pPr>
            <a:r>
              <a:rPr lang="sv-SE" sz="1400" dirty="0"/>
              <a:t>"Hur nöjd var du med informationen om efterfrågad vara/tjänst?" ändras till "Hur nöjd var du med informationen om den aktuella upphandlingen?”</a:t>
            </a:r>
          </a:p>
          <a:p>
            <a:pPr marL="1028700" lvl="1" indent="-342900">
              <a:buFont typeface="Wingdings" panose="05000000000000000000" pitchFamily="2" charset="2"/>
              <a:buChar char="q"/>
            </a:pPr>
            <a:r>
              <a:rPr lang="sv-SE" sz="1400" dirty="0"/>
              <a:t>"Hur nöjd var du med ska-kravens relevans (i upphandlingsunderlaget) till efterfrågad vara/tjänst" ändras till "Hur nöjd var du med ska-kravens relevans i den aktuella upphandlingen?”</a:t>
            </a:r>
          </a:p>
          <a:p>
            <a:pPr marL="1028700" lvl="1" indent="-342900">
              <a:buFont typeface="Wingdings" panose="05000000000000000000" pitchFamily="2" charset="2"/>
              <a:buChar char="q"/>
            </a:pPr>
            <a:r>
              <a:rPr lang="sv-SE" sz="1400" dirty="0"/>
              <a:t>"Hur nöjd var du med vår kunskap om marknadens möjligheter för efterfrågad vara/tjänst?" ändras till "Hur nöjd var du med vår förståelse av marknadsmöjligheterna i den aktuella upphandlingen?</a:t>
            </a:r>
          </a:p>
          <a:p>
            <a:pPr marL="285750" indent="-285750">
              <a:buFont typeface="Arial" panose="020B0604020202020204" pitchFamily="34" charset="0"/>
              <a:buChar char="•"/>
            </a:pPr>
            <a:endParaRPr lang="sv-SE" sz="2000" dirty="0"/>
          </a:p>
        </p:txBody>
      </p:sp>
      <p:sp>
        <p:nvSpPr>
          <p:cNvPr id="4" name="Rubrik 3">
            <a:extLst>
              <a:ext uri="{FF2B5EF4-FFF2-40B4-BE49-F238E27FC236}">
                <a16:creationId xmlns:a16="http://schemas.microsoft.com/office/drawing/2014/main" id="{B2903C11-F0B6-4733-9EF5-A38BF134E25D}"/>
              </a:ext>
            </a:extLst>
          </p:cNvPr>
          <p:cNvSpPr>
            <a:spLocks noGrp="1"/>
          </p:cNvSpPr>
          <p:nvPr>
            <p:ph type="title"/>
          </p:nvPr>
        </p:nvSpPr>
        <p:spPr>
          <a:xfrm>
            <a:off x="548640" y="516272"/>
            <a:ext cx="9292272" cy="590633"/>
          </a:xfrm>
        </p:spPr>
        <p:txBody>
          <a:bodyPr/>
          <a:lstStyle/>
          <a:p>
            <a:r>
              <a:rPr lang="sv-SE" dirty="0"/>
              <a:t>Nyheter i NUI-mätningen 2026, del 1</a:t>
            </a:r>
          </a:p>
        </p:txBody>
      </p:sp>
    </p:spTree>
    <p:extLst>
      <p:ext uri="{BB962C8B-B14F-4D97-AF65-F5344CB8AC3E}">
        <p14:creationId xmlns:p14="http://schemas.microsoft.com/office/powerpoint/2010/main" val="3461994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951EF-3638-FB89-791B-1488E0B93322}"/>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707BE565-2D01-293B-E282-321060F23369}"/>
              </a:ext>
            </a:extLst>
          </p:cNvPr>
          <p:cNvSpPr>
            <a:spLocks noGrp="1"/>
          </p:cNvSpPr>
          <p:nvPr>
            <p:ph idx="1"/>
          </p:nvPr>
        </p:nvSpPr>
        <p:spPr>
          <a:xfrm>
            <a:off x="548640" y="1093704"/>
            <a:ext cx="10400097" cy="5024354"/>
          </a:xfrm>
        </p:spPr>
        <p:txBody>
          <a:bodyPr/>
          <a:lstStyle/>
          <a:p>
            <a:pPr marL="285750" indent="-285750">
              <a:buFont typeface="Wingdings" panose="05000000000000000000" pitchFamily="2" charset="2"/>
              <a:buChar char="q"/>
            </a:pPr>
            <a:r>
              <a:rPr lang="sv-SE" sz="1600" dirty="0"/>
              <a:t>Dessa förändringar skulle dock innebär hela sju frågor under serviceområdet ”rättssäkerhet”. Frågan ”Hur nöjd är du med ska-kravens relevans i den aktuella upphandlingen?” flyttas därför till området ”kompetens”. Den frågan bygger i hög grad på den upphandlande organisationens sakkompetens, marknadskännedom och förståelse för verksamhetens behov och hör bättre hemma under det området. Frågorna om utvärderingsmodellen speglar däremot rättssäkerheten i bedömningen av anbuden och ska ligga kvar under området ”rättssäkerhet”. </a:t>
            </a:r>
          </a:p>
          <a:p>
            <a:pPr marL="285750" indent="-285750">
              <a:buFont typeface="Wingdings" panose="05000000000000000000" pitchFamily="2" charset="2"/>
              <a:buChar char="q"/>
            </a:pPr>
            <a:r>
              <a:rPr lang="sv-SE" sz="1600" dirty="0"/>
              <a:t>Ordningen på de tre avslutande öppna frågorna ändras samtidigt som en av frågorna omformuleras. Fråga F20 läggs först i ordningen och omformuleras till ”Utifrån ovanstående frågor, har du några förbättringsförslag till kommunen?”</a:t>
            </a:r>
          </a:p>
          <a:p>
            <a:pPr marL="285750" indent="-285750">
              <a:buFont typeface="Wingdings" panose="05000000000000000000" pitchFamily="2" charset="2"/>
              <a:buChar char="q"/>
            </a:pPr>
            <a:r>
              <a:rPr lang="sv-SE" sz="1600" dirty="0"/>
              <a:t>Några nyheter från 2025: </a:t>
            </a:r>
          </a:p>
          <a:p>
            <a:pPr marL="971550" lvl="1" indent="-285750">
              <a:buFont typeface="Wingdings" panose="05000000000000000000" pitchFamily="2" charset="2"/>
              <a:buChar char="q"/>
            </a:pPr>
            <a:r>
              <a:rPr lang="sv-SE" sz="1400" dirty="0"/>
              <a:t>Resultat för gemensamma inköpscentraler kommer att redovisas med uppdelning på tre grupper: a) kommunen gör upphandlingen själva – svaret hänförs till kommunen. b) den gemensamma inköpsorganisationen gör upphandlingen, men det går inte att härleda upphandlingen till några kommuner – svaret hänförs enbart till inköpsorganisationen. c) den gemensamma inköpsorganisationen gör upphandlingen och det går att hänföra ärenden till en eller flera enskilda kommuner – svaret hänförs både till den gemensamma inköpsorganisationen och till upphandlande kommuner. Detta gäller från år 2025.</a:t>
            </a:r>
          </a:p>
          <a:p>
            <a:pPr marL="1028700" lvl="1" indent="-342900">
              <a:buFont typeface="Wingdings" panose="05000000000000000000" pitchFamily="2" charset="2"/>
              <a:buChar char="q"/>
            </a:pPr>
            <a:r>
              <a:rPr lang="sv-SE" sz="1400" dirty="0"/>
              <a:t>År 2025 introducerades Målgrupp 2,5 i NUI-mätningen: ”Anbudssökande som ej kvalificerat sig vidare i flerstegsprocesser.” Detta gäller från år 2025.</a:t>
            </a:r>
          </a:p>
          <a:p>
            <a:pPr marL="285750" indent="-285750">
              <a:buFont typeface="Arial" panose="020B0604020202020204" pitchFamily="34" charset="0"/>
              <a:buChar char="•"/>
            </a:pPr>
            <a:endParaRPr lang="sv-SE" sz="2000" dirty="0"/>
          </a:p>
        </p:txBody>
      </p:sp>
      <p:sp>
        <p:nvSpPr>
          <p:cNvPr id="4" name="Rubrik 3">
            <a:extLst>
              <a:ext uri="{FF2B5EF4-FFF2-40B4-BE49-F238E27FC236}">
                <a16:creationId xmlns:a16="http://schemas.microsoft.com/office/drawing/2014/main" id="{0E607839-46C0-6279-56C5-403FA075B1A5}"/>
              </a:ext>
            </a:extLst>
          </p:cNvPr>
          <p:cNvSpPr>
            <a:spLocks noGrp="1"/>
          </p:cNvSpPr>
          <p:nvPr>
            <p:ph type="title"/>
          </p:nvPr>
        </p:nvSpPr>
        <p:spPr>
          <a:xfrm>
            <a:off x="548640" y="432051"/>
            <a:ext cx="9292272" cy="819150"/>
          </a:xfrm>
        </p:spPr>
        <p:txBody>
          <a:bodyPr/>
          <a:lstStyle/>
          <a:p>
            <a:r>
              <a:rPr lang="sv-SE" dirty="0"/>
              <a:t>Nyheter i NUI-mätningen 2026, del 2</a:t>
            </a:r>
          </a:p>
        </p:txBody>
      </p:sp>
    </p:spTree>
    <p:extLst>
      <p:ext uri="{BB962C8B-B14F-4D97-AF65-F5344CB8AC3E}">
        <p14:creationId xmlns:p14="http://schemas.microsoft.com/office/powerpoint/2010/main" val="686969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descr="Ruta med texten: Observera att det finns framtagna NUI-rapporter direkt i annonsdatabaserna (E-avrop, Tendsign och Mercell) baserat på ärendemallen som kan användas för NUI-undersökningen">
            <a:extLst>
              <a:ext uri="{FF2B5EF4-FFF2-40B4-BE49-F238E27FC236}">
                <a16:creationId xmlns:a16="http://schemas.microsoft.com/office/drawing/2014/main" id="{61E0C2C6-B6EE-0A8E-AA4F-47A89D1ECEB3}"/>
              </a:ext>
            </a:extLst>
          </p:cNvPr>
          <p:cNvSpPr/>
          <p:nvPr/>
        </p:nvSpPr>
        <p:spPr>
          <a:xfrm>
            <a:off x="8544332" y="5217924"/>
            <a:ext cx="3238257" cy="100517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innehåll 3"/>
          <p:cNvSpPr>
            <a:spLocks noGrp="1"/>
          </p:cNvSpPr>
          <p:nvPr>
            <p:ph idx="1"/>
          </p:nvPr>
        </p:nvSpPr>
        <p:spPr>
          <a:xfrm>
            <a:off x="548641" y="1183940"/>
            <a:ext cx="9575933" cy="4787899"/>
          </a:xfrm>
        </p:spPr>
        <p:txBody>
          <a:bodyPr/>
          <a:lstStyle/>
          <a:p>
            <a:pPr marL="0" indent="0">
              <a:buNone/>
            </a:pPr>
            <a:r>
              <a:rPr lang="sv-SE" sz="1400" b="1" dirty="0"/>
              <a:t>Grundprincipen är att alla upphandlingar som annonseras i annonsdatabas ska ingå:</a:t>
            </a:r>
          </a:p>
          <a:p>
            <a:pPr marL="285750" indent="-285750">
              <a:buFont typeface="Arial" panose="020B0604020202020204" pitchFamily="34" charset="0"/>
              <a:buChar char="•"/>
            </a:pPr>
            <a:r>
              <a:rPr lang="sv-SE" sz="1400" dirty="0"/>
              <a:t>NUI-undersökningen utgår (av praktiska skäl) från de upphandlingar som annonseras i kommunens annonsdatabas (E-avrop, </a:t>
            </a:r>
            <a:r>
              <a:rPr lang="sv-SE" sz="1400" dirty="0" err="1"/>
              <a:t>Tendsign</a:t>
            </a:r>
            <a:r>
              <a:rPr lang="sv-SE" sz="1400" dirty="0"/>
              <a:t> eller </a:t>
            </a:r>
            <a:r>
              <a:rPr lang="sv-SE" sz="1400" dirty="0" err="1"/>
              <a:t>Mercell</a:t>
            </a:r>
            <a:r>
              <a:rPr lang="sv-SE" sz="1400" dirty="0"/>
              <a:t>). </a:t>
            </a:r>
          </a:p>
          <a:p>
            <a:pPr marL="285750" indent="-285750">
              <a:buFont typeface="Arial" panose="020B0604020202020204" pitchFamily="34" charset="0"/>
              <a:buChar char="•"/>
            </a:pPr>
            <a:r>
              <a:rPr lang="sv-SE" sz="1400" dirty="0"/>
              <a:t>För större kommuner kan det räcka med ett obundet slumpmässigt urval av ärenden (rekommendationen är 30-60 ärenden per månad). Storleken på urvalet bestäms i dialog med konsult.</a:t>
            </a:r>
            <a:r>
              <a:rPr lang="sv-SE" dirty="0"/>
              <a:t> För de tre största kommunerna rekommenderas ett större urval än 30 ärenden per månad.</a:t>
            </a:r>
            <a:endParaRPr lang="sv-SE" sz="1400" dirty="0"/>
          </a:p>
          <a:p>
            <a:pPr marL="285750" indent="-285750">
              <a:buFont typeface="Arial" panose="020B0604020202020204" pitchFamily="34" charset="0"/>
              <a:buChar char="•"/>
            </a:pPr>
            <a:r>
              <a:rPr lang="sv-SE" sz="1400" dirty="0"/>
              <a:t>Upphandlingar som utförs av kommunala bolag samt även bolag som är kommunalt delägda ska ingå i undersökningen (om de omfattas av LOU).</a:t>
            </a:r>
          </a:p>
          <a:p>
            <a:pPr marL="285750" indent="-285750">
              <a:buFont typeface="Arial" panose="020B0604020202020204" pitchFamily="34" charset="0"/>
              <a:buChar char="•"/>
            </a:pPr>
            <a:r>
              <a:rPr lang="sv-SE" sz="1400" dirty="0"/>
              <a:t>Anmärkning: Genom att annonsera flera upphandlingar än de som ska annonseras enligt lag kan urvalet till NUI-undersökningen öka (särskilt viktigt vid låga ärendevolymer). </a:t>
            </a:r>
          </a:p>
          <a:p>
            <a:r>
              <a:rPr lang="sv-SE" sz="1400" b="1" dirty="0"/>
              <a:t>Upphandlingar som EJ ska ingå:</a:t>
            </a:r>
          </a:p>
          <a:p>
            <a:pPr marL="285750" indent="-285750">
              <a:buFont typeface="Arial" panose="020B0604020202020204" pitchFamily="34" charset="0"/>
              <a:buChar char="•"/>
            </a:pPr>
            <a:r>
              <a:rPr lang="sv-SE" sz="1400" dirty="0"/>
              <a:t>Inköpet ska vara av den karaktär att respondenten bedöms kunna betygssätta processen för upphandlingen utifrån flertalet enkätfrågor.</a:t>
            </a:r>
          </a:p>
          <a:p>
            <a:pPr marL="285750" indent="-285750">
              <a:buFont typeface="Arial" panose="020B0604020202020204" pitchFamily="34" charset="0"/>
              <a:buChar char="•"/>
            </a:pPr>
            <a:r>
              <a:rPr lang="sv-SE" sz="1400" dirty="0"/>
              <a:t>Ett standardiserat inköp från till exempel ett befintligt ramavtal utan ytterligare konkurrensutsättning/</a:t>
            </a:r>
          </a:p>
          <a:p>
            <a:pPr marL="0" indent="0">
              <a:buNone/>
            </a:pPr>
            <a:r>
              <a:rPr lang="sv-SE" sz="1400" dirty="0"/>
              <a:t>     kvalificering ska </a:t>
            </a:r>
            <a:r>
              <a:rPr lang="sv-SE" sz="1400" u="sng" dirty="0"/>
              <a:t>EJ</a:t>
            </a:r>
            <a:r>
              <a:rPr lang="sv-SE" sz="1400" dirty="0"/>
              <a:t> ingå i mätningen.</a:t>
            </a:r>
          </a:p>
          <a:p>
            <a:endParaRPr lang="sv-SE" dirty="0"/>
          </a:p>
          <a:p>
            <a:endParaRPr lang="sv-SE" sz="1400" dirty="0"/>
          </a:p>
        </p:txBody>
      </p:sp>
      <p:sp>
        <p:nvSpPr>
          <p:cNvPr id="2" name="Rubrik 1"/>
          <p:cNvSpPr>
            <a:spLocks noGrp="1"/>
          </p:cNvSpPr>
          <p:nvPr>
            <p:ph type="title"/>
          </p:nvPr>
        </p:nvSpPr>
        <p:spPr/>
        <p:txBody>
          <a:bodyPr/>
          <a:lstStyle/>
          <a:p>
            <a:r>
              <a:rPr lang="sv-SE" dirty="0"/>
              <a:t>Urval av upphandlingar</a:t>
            </a:r>
          </a:p>
        </p:txBody>
      </p:sp>
      <p:sp>
        <p:nvSpPr>
          <p:cNvPr id="5" name="textruta 4">
            <a:extLst>
              <a:ext uri="{FF2B5EF4-FFF2-40B4-BE49-F238E27FC236}">
                <a16:creationId xmlns:a16="http://schemas.microsoft.com/office/drawing/2014/main" id="{9C785C54-4A57-59E4-067E-7BD6FEE3498A}"/>
              </a:ext>
            </a:extLst>
          </p:cNvPr>
          <p:cNvSpPr txBox="1"/>
          <p:nvPr/>
        </p:nvSpPr>
        <p:spPr>
          <a:xfrm>
            <a:off x="8717116" y="5263953"/>
            <a:ext cx="3065473" cy="707886"/>
          </a:xfrm>
          <a:prstGeom prst="rect">
            <a:avLst/>
          </a:prstGeom>
          <a:solidFill>
            <a:schemeClr val="accent1"/>
          </a:solidFill>
        </p:spPr>
        <p:txBody>
          <a:bodyPr wrap="square">
            <a:spAutoFit/>
          </a:bodyPr>
          <a:lstStyle/>
          <a:p>
            <a:r>
              <a:rPr lang="sv-SE" sz="1000" dirty="0">
                <a:solidFill>
                  <a:schemeClr val="bg1"/>
                </a:solidFill>
              </a:rPr>
              <a:t>”Observera att det finns framtagna NUI-rapporter direkt i annonsdatabaserna (E-avrop, Tendsign och Mercell) baserat på ärendemallen som kan användas för NUI-undersökningen”</a:t>
            </a:r>
          </a:p>
        </p:txBody>
      </p:sp>
    </p:spTree>
    <p:extLst>
      <p:ext uri="{BB962C8B-B14F-4D97-AF65-F5344CB8AC3E}">
        <p14:creationId xmlns:p14="http://schemas.microsoft.com/office/powerpoint/2010/main" val="173054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Registeruppgifter</a:t>
            </a:r>
            <a:endParaRPr lang="sv-SE" sz="1400" dirty="0"/>
          </a:p>
        </p:txBody>
      </p:sp>
      <p:sp>
        <p:nvSpPr>
          <p:cNvPr id="9" name="Platshållare för innehåll 8"/>
          <p:cNvSpPr>
            <a:spLocks noGrp="1"/>
          </p:cNvSpPr>
          <p:nvPr>
            <p:ph sz="half" idx="4294967295"/>
          </p:nvPr>
        </p:nvSpPr>
        <p:spPr>
          <a:xfrm>
            <a:off x="548640" y="1628775"/>
            <a:ext cx="5066293" cy="3995738"/>
          </a:xfrm>
        </p:spPr>
        <p:txBody>
          <a:bodyPr/>
          <a:lstStyle/>
          <a:p>
            <a:r>
              <a:rPr lang="sv-SE" dirty="0"/>
              <a:t>Uppgifter som ska följa med ärendet till konsulten</a:t>
            </a:r>
          </a:p>
          <a:p>
            <a:pPr marL="285750" indent="-285750">
              <a:buFont typeface="Arial" panose="020B0604020202020204" pitchFamily="34" charset="0"/>
              <a:buChar char="•"/>
            </a:pPr>
            <a:r>
              <a:rPr lang="sv-SE" sz="1600" dirty="0"/>
              <a:t>I ärendemallen anges vilka uppgifter som ska följa med, där dessa delas in i hög prioritet/krav, rekommendation samt möjligt.</a:t>
            </a:r>
          </a:p>
          <a:p>
            <a:pPr marL="285750" indent="-285750">
              <a:buFont typeface="Arial" panose="020B0604020202020204" pitchFamily="34" charset="0"/>
              <a:buChar char="•"/>
            </a:pPr>
            <a:r>
              <a:rPr lang="sv-SE" sz="1600" dirty="0"/>
              <a:t>Ambitionen är att samtliga uppgifter ska kunna hämtas direkt via de NUI-rapporter som utvecklats i annonsdatabaserna E-avrop, </a:t>
            </a:r>
            <a:r>
              <a:rPr lang="sv-SE" sz="1600" dirty="0" err="1"/>
              <a:t>Tendsign</a:t>
            </a:r>
            <a:r>
              <a:rPr lang="sv-SE" sz="1600" dirty="0"/>
              <a:t> och </a:t>
            </a:r>
            <a:r>
              <a:rPr lang="sv-SE" sz="1600" dirty="0" err="1"/>
              <a:t>Mercell</a:t>
            </a:r>
            <a:r>
              <a:rPr lang="sv-SE" sz="1600" dirty="0"/>
              <a:t>.</a:t>
            </a:r>
          </a:p>
          <a:p>
            <a:pPr marL="285750" indent="-285750">
              <a:buFont typeface="Arial" panose="020B0604020202020204" pitchFamily="34" charset="0"/>
              <a:buChar char="•"/>
            </a:pPr>
            <a:r>
              <a:rPr lang="sv-SE" sz="1600" dirty="0"/>
              <a:t>Säkerställ att organisationen fyller i behövliga uppgifter i annonsdatabasen på rätt sätt i samband med inköp. </a:t>
            </a:r>
          </a:p>
          <a:p>
            <a:pPr marL="285750" indent="-285750">
              <a:buFont typeface="Arial" panose="020B0604020202020204" pitchFamily="34" charset="0"/>
              <a:buChar char="•"/>
            </a:pPr>
            <a:r>
              <a:rPr lang="sv-SE" sz="1600" dirty="0"/>
              <a:t>Rapporten laddas ned och delges upphandlad konsult löpande för frekventa enkätutskick. </a:t>
            </a:r>
          </a:p>
          <a:p>
            <a:endParaRPr lang="sv-SE" sz="3200" dirty="0"/>
          </a:p>
          <a:p>
            <a:endParaRPr lang="sv-SE" dirty="0"/>
          </a:p>
        </p:txBody>
      </p:sp>
      <p:sp>
        <p:nvSpPr>
          <p:cNvPr id="4" name="Rektangel med rundade hörn 11">
            <a:extLst>
              <a:ext uri="{FF2B5EF4-FFF2-40B4-BE49-F238E27FC236}">
                <a16:creationId xmlns:a16="http://schemas.microsoft.com/office/drawing/2014/main" id="{E6946EB0-634F-169D-C449-34240B9366D5}"/>
              </a:ext>
            </a:extLst>
          </p:cNvPr>
          <p:cNvSpPr/>
          <p:nvPr/>
        </p:nvSpPr>
        <p:spPr>
          <a:xfrm>
            <a:off x="6577067" y="2182983"/>
            <a:ext cx="2482295" cy="1572987"/>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sv-SE" sz="1400" b="1" dirty="0">
                <a:solidFill>
                  <a:schemeClr val="tx1"/>
                </a:solidFill>
              </a:rPr>
              <a:t>Identifiering och kategorisering av ärende</a:t>
            </a:r>
          </a:p>
          <a:p>
            <a:pPr marL="285750" indent="-285750">
              <a:buFont typeface="Arial" panose="020B0604020202020204" pitchFamily="34" charset="0"/>
              <a:buChar char="•"/>
            </a:pPr>
            <a:r>
              <a:rPr lang="sv-SE" sz="1400" dirty="0">
                <a:solidFill>
                  <a:schemeClr val="tx1"/>
                </a:solidFill>
              </a:rPr>
              <a:t>Upphandlings-ID</a:t>
            </a:r>
          </a:p>
          <a:p>
            <a:pPr marL="285750" indent="-285750">
              <a:buFont typeface="Arial" panose="020B0604020202020204" pitchFamily="34" charset="0"/>
              <a:buChar char="•"/>
            </a:pPr>
            <a:r>
              <a:rPr lang="sv-SE" sz="1400" dirty="0">
                <a:solidFill>
                  <a:schemeClr val="tx1"/>
                </a:solidFill>
              </a:rPr>
              <a:t>Tilldelningsdatum</a:t>
            </a:r>
          </a:p>
          <a:p>
            <a:pPr marL="285750" indent="-285750">
              <a:buFont typeface="Arial" panose="020B0604020202020204" pitchFamily="34" charset="0"/>
              <a:buChar char="•"/>
            </a:pPr>
            <a:r>
              <a:rPr lang="sv-SE" sz="1400" dirty="0">
                <a:solidFill>
                  <a:schemeClr val="tx1"/>
                </a:solidFill>
              </a:rPr>
              <a:t>Målgruppstyp</a:t>
            </a:r>
          </a:p>
        </p:txBody>
      </p:sp>
      <p:sp>
        <p:nvSpPr>
          <p:cNvPr id="5" name="Rektangel med rundade hörn 12">
            <a:extLst>
              <a:ext uri="{FF2B5EF4-FFF2-40B4-BE49-F238E27FC236}">
                <a16:creationId xmlns:a16="http://schemas.microsoft.com/office/drawing/2014/main" id="{66192F3E-E0AE-F851-2334-D95BB6F64414}"/>
              </a:ext>
            </a:extLst>
          </p:cNvPr>
          <p:cNvSpPr/>
          <p:nvPr/>
        </p:nvSpPr>
        <p:spPr>
          <a:xfrm>
            <a:off x="9217474" y="2182983"/>
            <a:ext cx="2482295" cy="1572987"/>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sv-SE" sz="1400" b="1" dirty="0">
                <a:solidFill>
                  <a:schemeClr val="tx1"/>
                </a:solidFill>
              </a:rPr>
              <a:t>Organisation</a:t>
            </a:r>
          </a:p>
          <a:p>
            <a:pPr marL="285750" indent="-285750">
              <a:buFont typeface="Arial" panose="020B0604020202020204" pitchFamily="34" charset="0"/>
              <a:buChar char="•"/>
            </a:pPr>
            <a:r>
              <a:rPr lang="sv-SE" sz="1400" dirty="0">
                <a:solidFill>
                  <a:schemeClr val="tx1"/>
                </a:solidFill>
              </a:rPr>
              <a:t>Inköpscentral</a:t>
            </a:r>
          </a:p>
          <a:p>
            <a:pPr marL="285750" indent="-285750">
              <a:buFont typeface="Arial" panose="020B0604020202020204" pitchFamily="34" charset="0"/>
              <a:buChar char="•"/>
            </a:pPr>
            <a:r>
              <a:rPr lang="sv-SE" sz="1400" dirty="0">
                <a:solidFill>
                  <a:schemeClr val="tx1"/>
                </a:solidFill>
              </a:rPr>
              <a:t>Kommun</a:t>
            </a:r>
          </a:p>
          <a:p>
            <a:pPr marL="285750" indent="-285750">
              <a:buFont typeface="Arial" panose="020B0604020202020204" pitchFamily="34" charset="0"/>
              <a:buChar char="•"/>
            </a:pPr>
            <a:r>
              <a:rPr lang="sv-SE" sz="1400" dirty="0">
                <a:solidFill>
                  <a:schemeClr val="tx1"/>
                </a:solidFill>
              </a:rPr>
              <a:t>Förvaltning/Bolag</a:t>
            </a:r>
          </a:p>
          <a:p>
            <a:pPr marL="285750" indent="-285750">
              <a:buFont typeface="Arial" panose="020B0604020202020204" pitchFamily="34" charset="0"/>
              <a:buChar char="•"/>
            </a:pPr>
            <a:r>
              <a:rPr lang="sv-SE" sz="1400" dirty="0">
                <a:solidFill>
                  <a:schemeClr val="tx1"/>
                </a:solidFill>
              </a:rPr>
              <a:t>Avdelning</a:t>
            </a:r>
          </a:p>
          <a:p>
            <a:pPr marL="285750" indent="-285750">
              <a:buFont typeface="Arial" panose="020B0604020202020204" pitchFamily="34" charset="0"/>
              <a:buChar char="•"/>
            </a:pPr>
            <a:r>
              <a:rPr lang="sv-SE" sz="1400" dirty="0">
                <a:solidFill>
                  <a:schemeClr val="tx1"/>
                </a:solidFill>
              </a:rPr>
              <a:t>Handläggare</a:t>
            </a:r>
          </a:p>
        </p:txBody>
      </p:sp>
      <p:sp>
        <p:nvSpPr>
          <p:cNvPr id="6" name="Rektangel med rundade hörn 13">
            <a:extLst>
              <a:ext uri="{FF2B5EF4-FFF2-40B4-BE49-F238E27FC236}">
                <a16:creationId xmlns:a16="http://schemas.microsoft.com/office/drawing/2014/main" id="{59DFE0BE-54FD-611E-3E5F-C7625713FE8F}"/>
              </a:ext>
            </a:extLst>
          </p:cNvPr>
          <p:cNvSpPr/>
          <p:nvPr/>
        </p:nvSpPr>
        <p:spPr>
          <a:xfrm>
            <a:off x="6577067" y="3875981"/>
            <a:ext cx="2482295" cy="1572987"/>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sv-SE" sz="1400" b="1" dirty="0">
                <a:solidFill>
                  <a:schemeClr val="tx1"/>
                </a:solidFill>
              </a:rPr>
              <a:t>Kontaktuppgifter</a:t>
            </a:r>
          </a:p>
          <a:p>
            <a:pPr marL="285750" indent="-285750">
              <a:buFont typeface="Arial" panose="020B0604020202020204" pitchFamily="34" charset="0"/>
              <a:buChar char="•"/>
            </a:pPr>
            <a:r>
              <a:rPr lang="sv-SE" sz="1400" dirty="0">
                <a:solidFill>
                  <a:schemeClr val="tx1"/>
                </a:solidFill>
              </a:rPr>
              <a:t>Företag</a:t>
            </a:r>
          </a:p>
          <a:p>
            <a:pPr marL="285750" indent="-285750">
              <a:buFont typeface="Arial" panose="020B0604020202020204" pitchFamily="34" charset="0"/>
              <a:buChar char="•"/>
            </a:pPr>
            <a:r>
              <a:rPr lang="sv-SE" sz="1400" dirty="0">
                <a:solidFill>
                  <a:schemeClr val="tx1"/>
                </a:solidFill>
              </a:rPr>
              <a:t>Kontaktperson</a:t>
            </a:r>
          </a:p>
          <a:p>
            <a:pPr marL="285750" indent="-285750">
              <a:buFont typeface="Arial" panose="020B0604020202020204" pitchFamily="34" charset="0"/>
              <a:buChar char="•"/>
            </a:pPr>
            <a:r>
              <a:rPr lang="sv-SE" sz="1400" dirty="0">
                <a:solidFill>
                  <a:schemeClr val="tx1"/>
                </a:solidFill>
              </a:rPr>
              <a:t>Telefon</a:t>
            </a:r>
          </a:p>
          <a:p>
            <a:pPr marL="285750" indent="-285750">
              <a:buFont typeface="Arial" panose="020B0604020202020204" pitchFamily="34" charset="0"/>
              <a:buChar char="•"/>
            </a:pPr>
            <a:r>
              <a:rPr lang="sv-SE" sz="1400" dirty="0">
                <a:solidFill>
                  <a:schemeClr val="tx1"/>
                </a:solidFill>
              </a:rPr>
              <a:t>E-post</a:t>
            </a:r>
          </a:p>
        </p:txBody>
      </p:sp>
      <p:sp>
        <p:nvSpPr>
          <p:cNvPr id="8" name="Rektangel med rundade hörn 14">
            <a:extLst>
              <a:ext uri="{FF2B5EF4-FFF2-40B4-BE49-F238E27FC236}">
                <a16:creationId xmlns:a16="http://schemas.microsoft.com/office/drawing/2014/main" id="{A4D69467-372D-A62C-B662-E29FE8899DED}"/>
              </a:ext>
            </a:extLst>
          </p:cNvPr>
          <p:cNvSpPr/>
          <p:nvPr/>
        </p:nvSpPr>
        <p:spPr>
          <a:xfrm>
            <a:off x="9217474" y="3875981"/>
            <a:ext cx="2482295" cy="1572987"/>
          </a:xfrm>
          <a:prstGeom prst="round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r>
              <a:rPr lang="sv-SE" sz="1400" b="1" dirty="0">
                <a:solidFill>
                  <a:schemeClr val="tx1"/>
                </a:solidFill>
              </a:rPr>
              <a:t>Om</a:t>
            </a:r>
            <a:r>
              <a:rPr lang="sv-SE" b="1" dirty="0">
                <a:solidFill>
                  <a:schemeClr val="tx1"/>
                </a:solidFill>
              </a:rPr>
              <a:t> </a:t>
            </a:r>
            <a:r>
              <a:rPr lang="sv-SE" sz="1400" b="1" dirty="0">
                <a:solidFill>
                  <a:schemeClr val="tx1"/>
                </a:solidFill>
              </a:rPr>
              <a:t>upphandlingen</a:t>
            </a:r>
          </a:p>
          <a:p>
            <a:pPr marL="285750" indent="-285750">
              <a:buFont typeface="Arial" panose="020B0604020202020204" pitchFamily="34" charset="0"/>
              <a:buChar char="•"/>
            </a:pPr>
            <a:r>
              <a:rPr lang="sv-SE" sz="1400" dirty="0">
                <a:solidFill>
                  <a:schemeClr val="tx1"/>
                </a:solidFill>
              </a:rPr>
              <a:t>Bransch (CPV)</a:t>
            </a:r>
          </a:p>
          <a:p>
            <a:pPr marL="285750" indent="-285750">
              <a:buFont typeface="Arial" panose="020B0604020202020204" pitchFamily="34" charset="0"/>
              <a:buChar char="•"/>
            </a:pPr>
            <a:r>
              <a:rPr lang="sv-SE" sz="1400" dirty="0">
                <a:solidFill>
                  <a:schemeClr val="tx1"/>
                </a:solidFill>
              </a:rPr>
              <a:t>Ekonomiskt värde</a:t>
            </a:r>
          </a:p>
          <a:p>
            <a:pPr marL="285750" indent="-285750">
              <a:buFont typeface="Arial" panose="020B0604020202020204" pitchFamily="34" charset="0"/>
              <a:buChar char="•"/>
            </a:pPr>
            <a:r>
              <a:rPr lang="sv-SE" sz="1400" dirty="0">
                <a:solidFill>
                  <a:schemeClr val="tx1"/>
                </a:solidFill>
              </a:rPr>
              <a:t>Förfarande</a:t>
            </a:r>
          </a:p>
          <a:p>
            <a:r>
              <a:rPr lang="sv-SE" sz="1400" dirty="0">
                <a:solidFill>
                  <a:schemeClr val="tx1"/>
                </a:solidFill>
              </a:rPr>
              <a:t>[Upphandlingsstatistik]</a:t>
            </a:r>
          </a:p>
        </p:txBody>
      </p:sp>
    </p:spTree>
    <p:extLst>
      <p:ext uri="{BB962C8B-B14F-4D97-AF65-F5344CB8AC3E}">
        <p14:creationId xmlns:p14="http://schemas.microsoft.com/office/powerpoint/2010/main" val="2709711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96E6D660-14D3-0FF8-21A0-D33C468B7D7F}"/>
              </a:ext>
            </a:extLst>
          </p:cNvPr>
          <p:cNvSpPr/>
          <p:nvPr/>
        </p:nvSpPr>
        <p:spPr>
          <a:xfrm>
            <a:off x="9951301" y="1960341"/>
            <a:ext cx="1838576" cy="8563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C4C1F17A-6BC8-1EAC-E2D7-8AC11623B5D9}"/>
              </a:ext>
            </a:extLst>
          </p:cNvPr>
          <p:cNvSpPr>
            <a:spLocks noGrp="1"/>
          </p:cNvSpPr>
          <p:nvPr>
            <p:ph type="body" sz="quarter" idx="13"/>
          </p:nvPr>
        </p:nvSpPr>
        <p:spPr>
          <a:xfrm>
            <a:off x="793723" y="697748"/>
            <a:ext cx="11584090" cy="769129"/>
          </a:xfrm>
        </p:spPr>
        <p:txBody>
          <a:bodyPr/>
          <a:lstStyle/>
          <a:p>
            <a:r>
              <a:rPr lang="sv-SE" sz="4000" dirty="0">
                <a:solidFill>
                  <a:schemeClr val="tx1"/>
                </a:solidFill>
              </a:rPr>
              <a:t>Flera målgrupper och två enkäter</a:t>
            </a:r>
          </a:p>
        </p:txBody>
      </p:sp>
      <p:sp>
        <p:nvSpPr>
          <p:cNvPr id="6" name="Rektangel 5">
            <a:extLst>
              <a:ext uri="{FF2B5EF4-FFF2-40B4-BE49-F238E27FC236}">
                <a16:creationId xmlns:a16="http://schemas.microsoft.com/office/drawing/2014/main" id="{50392F66-6260-9B48-F749-824433D0CF9F}"/>
              </a:ext>
            </a:extLst>
          </p:cNvPr>
          <p:cNvSpPr/>
          <p:nvPr/>
        </p:nvSpPr>
        <p:spPr>
          <a:xfrm>
            <a:off x="438791" y="4935839"/>
            <a:ext cx="1702676" cy="1152068"/>
          </a:xfrm>
          <a:prstGeom prst="rect">
            <a:avLst/>
          </a:prstGeom>
          <a:solidFill>
            <a:sysClr val="window" lastClr="FFFFFF">
              <a:lumMod val="85000"/>
            </a:sysClr>
          </a:solidFill>
          <a:ln w="34925" cap="flat" cmpd="sng" algn="ctr">
            <a:solidFill>
              <a:sysClr val="windowText" lastClr="000000"/>
            </a:solidFill>
            <a:prstDash val="sysDash"/>
            <a:miter lim="800000"/>
          </a:ln>
          <a:effectLst>
            <a:outerShdw blurRad="50800" dist="38100" dir="2700000" algn="tl" rotWithShape="0">
              <a:prstClr val="black">
                <a:alpha val="40000"/>
              </a:prstClr>
            </a:outerShdw>
          </a:effectLst>
        </p:spPr>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prstClr val="black"/>
                </a:solidFill>
                <a:effectLst/>
                <a:uLnTx/>
                <a:uFillTx/>
                <a:latin typeface="Futura Std Book"/>
                <a:ea typeface="+mn-ea"/>
                <a:cs typeface="+mn-cs"/>
              </a:rPr>
              <a:t>Målgrupp 1</a:t>
            </a:r>
          </a:p>
        </p:txBody>
      </p:sp>
      <p:sp>
        <p:nvSpPr>
          <p:cNvPr id="8" name="Rektangel 7">
            <a:extLst>
              <a:ext uri="{FF2B5EF4-FFF2-40B4-BE49-F238E27FC236}">
                <a16:creationId xmlns:a16="http://schemas.microsoft.com/office/drawing/2014/main" id="{F3D07AAD-1D6F-3C88-D6A6-E5A30A9AA13A}"/>
              </a:ext>
            </a:extLst>
          </p:cNvPr>
          <p:cNvSpPr/>
          <p:nvPr/>
        </p:nvSpPr>
        <p:spPr>
          <a:xfrm>
            <a:off x="2498737" y="4189856"/>
            <a:ext cx="1702676" cy="1946567"/>
          </a:xfrm>
          <a:prstGeom prst="rect">
            <a:avLst/>
          </a:prstGeom>
          <a:solidFill>
            <a:srgbClr val="79AB9F"/>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prstClr val="white"/>
                </a:solidFill>
                <a:effectLst/>
                <a:uLnTx/>
                <a:uFillTx/>
                <a:ea typeface="+mn-ea"/>
                <a:cs typeface="+mn-cs"/>
              </a:rPr>
              <a:t>Målgrupp 2</a:t>
            </a:r>
          </a:p>
        </p:txBody>
      </p:sp>
      <p:sp>
        <p:nvSpPr>
          <p:cNvPr id="9" name="Rektangel 8">
            <a:extLst>
              <a:ext uri="{FF2B5EF4-FFF2-40B4-BE49-F238E27FC236}">
                <a16:creationId xmlns:a16="http://schemas.microsoft.com/office/drawing/2014/main" id="{6D757894-C58B-ED70-9754-BA1E160462FF}"/>
              </a:ext>
            </a:extLst>
          </p:cNvPr>
          <p:cNvSpPr/>
          <p:nvPr/>
        </p:nvSpPr>
        <p:spPr>
          <a:xfrm>
            <a:off x="6220965" y="4189857"/>
            <a:ext cx="1702676" cy="1946566"/>
          </a:xfrm>
          <a:prstGeom prst="rect">
            <a:avLst/>
          </a:prstGeom>
          <a:solidFill>
            <a:srgbClr val="93A55B"/>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prstClr val="white"/>
                </a:solidFill>
                <a:effectLst/>
                <a:uLnTx/>
                <a:uFillTx/>
                <a:ea typeface="+mn-ea"/>
                <a:cs typeface="+mn-cs"/>
              </a:rPr>
              <a:t>Målgrupp 3</a:t>
            </a:r>
          </a:p>
        </p:txBody>
      </p:sp>
      <p:sp>
        <p:nvSpPr>
          <p:cNvPr id="10" name="Rektangel 9">
            <a:extLst>
              <a:ext uri="{FF2B5EF4-FFF2-40B4-BE49-F238E27FC236}">
                <a16:creationId xmlns:a16="http://schemas.microsoft.com/office/drawing/2014/main" id="{C3CE6C5F-46BE-5D8F-41FC-5296152DC8B3}"/>
              </a:ext>
            </a:extLst>
          </p:cNvPr>
          <p:cNvSpPr/>
          <p:nvPr/>
        </p:nvSpPr>
        <p:spPr>
          <a:xfrm>
            <a:off x="8037179" y="4189856"/>
            <a:ext cx="1702676" cy="1946565"/>
          </a:xfrm>
          <a:prstGeom prst="rect">
            <a:avLst/>
          </a:prstGeom>
          <a:solidFill>
            <a:srgbClr val="DBA349"/>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prstClr val="white"/>
                </a:solidFill>
                <a:effectLst/>
                <a:uLnTx/>
                <a:uFillTx/>
                <a:ea typeface="+mn-ea"/>
                <a:cs typeface="+mn-cs"/>
              </a:rPr>
              <a:t>Målgrupp 4</a:t>
            </a:r>
          </a:p>
        </p:txBody>
      </p:sp>
      <p:sp>
        <p:nvSpPr>
          <p:cNvPr id="12" name="textruta 11">
            <a:extLst>
              <a:ext uri="{FF2B5EF4-FFF2-40B4-BE49-F238E27FC236}">
                <a16:creationId xmlns:a16="http://schemas.microsoft.com/office/drawing/2014/main" id="{54BB3ECB-69A6-AE6B-4867-0B61FF5B0F1C}"/>
              </a:ext>
            </a:extLst>
          </p:cNvPr>
          <p:cNvSpPr txBox="1"/>
          <p:nvPr/>
        </p:nvSpPr>
        <p:spPr>
          <a:xfrm>
            <a:off x="6220965" y="3666636"/>
            <a:ext cx="1702676" cy="523220"/>
          </a:xfrm>
          <a:prstGeom prst="rect">
            <a:avLst/>
          </a:prstGeom>
          <a:noFill/>
        </p:spPr>
        <p:txBody>
          <a:bodyPr wrap="square" rtlCol="0">
            <a:spAutoFit/>
          </a:bodyPr>
          <a:lstStyle/>
          <a:p>
            <a:pPr algn="ctr"/>
            <a:r>
              <a:rPr lang="sv-SE" sz="1400" dirty="0">
                <a:solidFill>
                  <a:prstClr val="black"/>
                </a:solidFill>
              </a:rPr>
              <a:t>Uppfyllde</a:t>
            </a:r>
          </a:p>
          <a:p>
            <a:pPr algn="ctr"/>
            <a:r>
              <a:rPr lang="sv-SE" sz="1400" dirty="0">
                <a:solidFill>
                  <a:prstClr val="black"/>
                </a:solidFill>
              </a:rPr>
              <a:t>ska-krav, ej avtal</a:t>
            </a:r>
          </a:p>
        </p:txBody>
      </p:sp>
      <p:sp>
        <p:nvSpPr>
          <p:cNvPr id="13" name="textruta 12">
            <a:extLst>
              <a:ext uri="{FF2B5EF4-FFF2-40B4-BE49-F238E27FC236}">
                <a16:creationId xmlns:a16="http://schemas.microsoft.com/office/drawing/2014/main" id="{F3A5B2EE-A53F-9434-7285-01BBC28D6AA8}"/>
              </a:ext>
            </a:extLst>
          </p:cNvPr>
          <p:cNvSpPr txBox="1"/>
          <p:nvPr/>
        </p:nvSpPr>
        <p:spPr>
          <a:xfrm>
            <a:off x="2498737" y="3687200"/>
            <a:ext cx="1702676" cy="523220"/>
          </a:xfrm>
          <a:prstGeom prst="rect">
            <a:avLst/>
          </a:prstGeom>
          <a:noFill/>
        </p:spPr>
        <p:txBody>
          <a:bodyPr wrap="square" rtlCol="0">
            <a:spAutoFit/>
          </a:bodyPr>
          <a:lstStyle/>
          <a:p>
            <a:pPr algn="ctr"/>
            <a:r>
              <a:rPr lang="sv-SE" sz="1400" dirty="0">
                <a:solidFill>
                  <a:prstClr val="black"/>
                </a:solidFill>
              </a:rPr>
              <a:t>Uppfyllde </a:t>
            </a:r>
            <a:r>
              <a:rPr lang="sv-SE" sz="1400" b="1" dirty="0">
                <a:solidFill>
                  <a:prstClr val="black"/>
                </a:solidFill>
              </a:rPr>
              <a:t>EJ</a:t>
            </a:r>
          </a:p>
          <a:p>
            <a:pPr algn="ctr"/>
            <a:r>
              <a:rPr lang="sv-SE" sz="1400" dirty="0">
                <a:solidFill>
                  <a:prstClr val="black"/>
                </a:solidFill>
              </a:rPr>
              <a:t>ska-krav</a:t>
            </a:r>
          </a:p>
        </p:txBody>
      </p:sp>
      <p:sp>
        <p:nvSpPr>
          <p:cNvPr id="14" name="Rektangel 13">
            <a:extLst>
              <a:ext uri="{FF2B5EF4-FFF2-40B4-BE49-F238E27FC236}">
                <a16:creationId xmlns:a16="http://schemas.microsoft.com/office/drawing/2014/main" id="{CB9C8D91-C3B3-F49A-B799-672F7F14FA68}"/>
              </a:ext>
            </a:extLst>
          </p:cNvPr>
          <p:cNvSpPr/>
          <p:nvPr/>
        </p:nvSpPr>
        <p:spPr>
          <a:xfrm>
            <a:off x="402122" y="2765210"/>
            <a:ext cx="1699174" cy="656899"/>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prstClr val="black"/>
                </a:solidFill>
                <a:effectLst/>
                <a:uLnTx/>
                <a:uFillTx/>
                <a:ea typeface="+mn-ea"/>
                <a:cs typeface="+mn-cs"/>
              </a:rPr>
              <a:t>Enkät 1</a:t>
            </a:r>
          </a:p>
        </p:txBody>
      </p:sp>
      <p:sp>
        <p:nvSpPr>
          <p:cNvPr id="15" name="textruta 14">
            <a:extLst>
              <a:ext uri="{FF2B5EF4-FFF2-40B4-BE49-F238E27FC236}">
                <a16:creationId xmlns:a16="http://schemas.microsoft.com/office/drawing/2014/main" id="{27388113-635D-CAA9-E509-686630E23B11}"/>
              </a:ext>
            </a:extLst>
          </p:cNvPr>
          <p:cNvSpPr txBox="1"/>
          <p:nvPr/>
        </p:nvSpPr>
        <p:spPr>
          <a:xfrm>
            <a:off x="271733" y="3524131"/>
            <a:ext cx="1959951" cy="1384995"/>
          </a:xfrm>
          <a:prstGeom prst="rect">
            <a:avLst/>
          </a:prstGeom>
          <a:noFill/>
        </p:spPr>
        <p:txBody>
          <a:bodyPr wrap="square" rtlCol="0">
            <a:spAutoFit/>
          </a:bodyPr>
          <a:lstStyle/>
          <a:p>
            <a:pPr algn="ctr">
              <a:spcAft>
                <a:spcPts val="600"/>
              </a:spcAft>
            </a:pPr>
            <a:r>
              <a:rPr lang="sv-SE" sz="1400" dirty="0">
                <a:solidFill>
                  <a:prstClr val="black"/>
                </a:solidFill>
              </a:rPr>
              <a:t>Person som laddat ned upphandlings-dokumenten (eller motsvarande), men valt att EJ lämna anbud</a:t>
            </a:r>
          </a:p>
        </p:txBody>
      </p:sp>
      <p:sp>
        <p:nvSpPr>
          <p:cNvPr id="16" name="Rektangel 15">
            <a:extLst>
              <a:ext uri="{FF2B5EF4-FFF2-40B4-BE49-F238E27FC236}">
                <a16:creationId xmlns:a16="http://schemas.microsoft.com/office/drawing/2014/main" id="{2CEFBE08-5725-5AB9-6511-6EE2BDAEFDBD}"/>
              </a:ext>
            </a:extLst>
          </p:cNvPr>
          <p:cNvSpPr/>
          <p:nvPr/>
        </p:nvSpPr>
        <p:spPr>
          <a:xfrm>
            <a:off x="5317204" y="2441470"/>
            <a:ext cx="1699174" cy="656899"/>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Overflow="overflow" horzOverflow="overflow" vert="horz" wrap="square" lIns="144000" tIns="144000" rIns="144000" bIns="144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prstClr val="black"/>
                </a:solidFill>
                <a:effectLst/>
                <a:uLnTx/>
                <a:uFillTx/>
                <a:ea typeface="+mn-ea"/>
                <a:cs typeface="+mn-cs"/>
              </a:rPr>
              <a:t>NUI-enkät</a:t>
            </a:r>
          </a:p>
        </p:txBody>
      </p:sp>
      <p:sp>
        <p:nvSpPr>
          <p:cNvPr id="18" name="textruta 17">
            <a:extLst>
              <a:ext uri="{FF2B5EF4-FFF2-40B4-BE49-F238E27FC236}">
                <a16:creationId xmlns:a16="http://schemas.microsoft.com/office/drawing/2014/main" id="{2F2D24C0-6F9F-9067-133A-FD4215E174FE}"/>
              </a:ext>
            </a:extLst>
          </p:cNvPr>
          <p:cNvSpPr txBox="1"/>
          <p:nvPr/>
        </p:nvSpPr>
        <p:spPr>
          <a:xfrm>
            <a:off x="5317204" y="2019168"/>
            <a:ext cx="1663276" cy="369332"/>
          </a:xfrm>
          <a:prstGeom prst="rect">
            <a:avLst/>
          </a:prstGeom>
          <a:noFill/>
        </p:spPr>
        <p:txBody>
          <a:bodyPr wrap="none" rtlCol="0">
            <a:spAutoFit/>
          </a:bodyPr>
          <a:lstStyle/>
          <a:p>
            <a:r>
              <a:rPr lang="sv-SE" dirty="0">
                <a:solidFill>
                  <a:prstClr val="black"/>
                </a:solidFill>
              </a:rPr>
              <a:t>Anbudsgivare</a:t>
            </a:r>
          </a:p>
        </p:txBody>
      </p:sp>
      <p:sp>
        <p:nvSpPr>
          <p:cNvPr id="20" name="textruta 19">
            <a:extLst>
              <a:ext uri="{FF2B5EF4-FFF2-40B4-BE49-F238E27FC236}">
                <a16:creationId xmlns:a16="http://schemas.microsoft.com/office/drawing/2014/main" id="{E488322E-5918-B24B-A293-7E31A1E150BB}"/>
              </a:ext>
            </a:extLst>
          </p:cNvPr>
          <p:cNvSpPr txBox="1"/>
          <p:nvPr/>
        </p:nvSpPr>
        <p:spPr>
          <a:xfrm>
            <a:off x="8204272" y="3666636"/>
            <a:ext cx="1368489" cy="523220"/>
          </a:xfrm>
          <a:prstGeom prst="rect">
            <a:avLst/>
          </a:prstGeom>
          <a:noFill/>
        </p:spPr>
        <p:txBody>
          <a:bodyPr wrap="square">
            <a:spAutoFit/>
          </a:bodyPr>
          <a:lstStyle/>
          <a:p>
            <a:pPr algn="ctr"/>
            <a:r>
              <a:rPr lang="sv-SE" sz="1400" dirty="0"/>
              <a:t>Tilldelats avtal</a:t>
            </a:r>
          </a:p>
        </p:txBody>
      </p:sp>
      <p:sp>
        <p:nvSpPr>
          <p:cNvPr id="2" name="textruta 1">
            <a:extLst>
              <a:ext uri="{FF2B5EF4-FFF2-40B4-BE49-F238E27FC236}">
                <a16:creationId xmlns:a16="http://schemas.microsoft.com/office/drawing/2014/main" id="{B21401F3-D2FD-7E91-4087-C9C7BB00A90B}"/>
              </a:ext>
            </a:extLst>
          </p:cNvPr>
          <p:cNvSpPr txBox="1"/>
          <p:nvPr/>
        </p:nvSpPr>
        <p:spPr>
          <a:xfrm>
            <a:off x="10001650" y="2057324"/>
            <a:ext cx="1788227" cy="707886"/>
          </a:xfrm>
          <a:prstGeom prst="rect">
            <a:avLst/>
          </a:prstGeom>
          <a:noFill/>
        </p:spPr>
        <p:txBody>
          <a:bodyPr wrap="square" rtlCol="0">
            <a:spAutoFit/>
          </a:bodyPr>
          <a:lstStyle/>
          <a:p>
            <a:r>
              <a:rPr lang="sv-SE" sz="800" b="1" dirty="0">
                <a:solidFill>
                  <a:schemeClr val="bg1"/>
                </a:solidFill>
              </a:rPr>
              <a:t>Målgrupp 2,5</a:t>
            </a:r>
            <a:r>
              <a:rPr lang="sv-SE" sz="800" dirty="0">
                <a:solidFill>
                  <a:schemeClr val="bg1"/>
                </a:solidFill>
              </a:rPr>
              <a:t>: Från och med 2025 introduceras även Målgrupp 2,5: ”Anbudssökande som ej kvalificerat sig vidare i flerstegsprocesser”. </a:t>
            </a:r>
          </a:p>
        </p:txBody>
      </p:sp>
      <p:sp>
        <p:nvSpPr>
          <p:cNvPr id="11" name="Rektangel 10">
            <a:extLst>
              <a:ext uri="{FF2B5EF4-FFF2-40B4-BE49-F238E27FC236}">
                <a16:creationId xmlns:a16="http://schemas.microsoft.com/office/drawing/2014/main" id="{A48D7004-7661-5A6D-AB34-8226DE2FA522}"/>
              </a:ext>
            </a:extLst>
          </p:cNvPr>
          <p:cNvSpPr/>
          <p:nvPr/>
        </p:nvSpPr>
        <p:spPr>
          <a:xfrm>
            <a:off x="4359851" y="4189856"/>
            <a:ext cx="1702676" cy="1946567"/>
          </a:xfrm>
          <a:prstGeom prst="rect">
            <a:avLst/>
          </a:prstGeom>
          <a:solidFill>
            <a:schemeClr val="accent6">
              <a:lumMod val="50000"/>
            </a:schemeClr>
          </a:solidFill>
          <a:ln w="12700" cap="flat" cmpd="sng" algn="ctr">
            <a:noFill/>
            <a:prstDash val="solid"/>
            <a:miter lim="800000"/>
          </a:ln>
          <a:effectLst>
            <a:outerShdw blurRad="50800" dist="38100" dir="2700000" algn="tl" rotWithShape="0">
              <a:prstClr val="black">
                <a:alpha val="40000"/>
              </a:prstClr>
            </a:outerShdw>
          </a:effectLst>
        </p:spPr>
        <p:txBody>
          <a:bodyPr rot="0" spcFirstLastPara="0" vertOverflow="overflow" horzOverflow="overflow" vert="horz" wrap="square" lIns="144000" tIns="144000" rIns="144000" bIns="14400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sv-SE" sz="1800" b="1" i="0" u="none" strike="noStrike" kern="0" cap="none" spc="0" normalizeH="0" baseline="0" noProof="0" dirty="0">
                <a:ln>
                  <a:noFill/>
                </a:ln>
                <a:solidFill>
                  <a:prstClr val="white"/>
                </a:solidFill>
                <a:effectLst/>
                <a:uLnTx/>
                <a:uFillTx/>
                <a:ea typeface="+mn-ea"/>
                <a:cs typeface="+mn-cs"/>
              </a:rPr>
              <a:t>Målgrupp 2,5</a:t>
            </a:r>
          </a:p>
        </p:txBody>
      </p:sp>
      <p:sp>
        <p:nvSpPr>
          <p:cNvPr id="19" name="textruta 18">
            <a:extLst>
              <a:ext uri="{FF2B5EF4-FFF2-40B4-BE49-F238E27FC236}">
                <a16:creationId xmlns:a16="http://schemas.microsoft.com/office/drawing/2014/main" id="{3F087564-2915-2B11-50EE-362AEBE564BE}"/>
              </a:ext>
            </a:extLst>
          </p:cNvPr>
          <p:cNvSpPr txBox="1"/>
          <p:nvPr/>
        </p:nvSpPr>
        <p:spPr>
          <a:xfrm>
            <a:off x="4359851" y="3687200"/>
            <a:ext cx="1702676" cy="523220"/>
          </a:xfrm>
          <a:prstGeom prst="rect">
            <a:avLst/>
          </a:prstGeom>
          <a:noFill/>
        </p:spPr>
        <p:txBody>
          <a:bodyPr wrap="square" rtlCol="0">
            <a:spAutoFit/>
          </a:bodyPr>
          <a:lstStyle/>
          <a:p>
            <a:pPr algn="ctr"/>
            <a:r>
              <a:rPr lang="sv-SE" sz="1400" b="1" dirty="0">
                <a:solidFill>
                  <a:prstClr val="black"/>
                </a:solidFill>
              </a:rPr>
              <a:t>EJ </a:t>
            </a:r>
            <a:r>
              <a:rPr lang="sv-SE" sz="1400" dirty="0">
                <a:solidFill>
                  <a:prstClr val="black"/>
                </a:solidFill>
              </a:rPr>
              <a:t>kvalificerat sig i flerstegsprocess</a:t>
            </a:r>
          </a:p>
        </p:txBody>
      </p:sp>
      <p:cxnSp>
        <p:nvCxnSpPr>
          <p:cNvPr id="24" name="Rak koppling 23">
            <a:extLst>
              <a:ext uri="{FF2B5EF4-FFF2-40B4-BE49-F238E27FC236}">
                <a16:creationId xmlns:a16="http://schemas.microsoft.com/office/drawing/2014/main" id="{F304CDFE-C878-8999-07E6-B8F45F0B014F}"/>
              </a:ext>
            </a:extLst>
          </p:cNvPr>
          <p:cNvCxnSpPr/>
          <p:nvPr/>
        </p:nvCxnSpPr>
        <p:spPr>
          <a:xfrm flipH="1">
            <a:off x="3389686" y="3422109"/>
            <a:ext cx="5463103" cy="689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33868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Enkät 1: Målgrupp 1 – ej anbudsgivare</a:t>
            </a:r>
          </a:p>
        </p:txBody>
      </p:sp>
      <p:sp>
        <p:nvSpPr>
          <p:cNvPr id="5" name="Platshållare för innehåll 4"/>
          <p:cNvSpPr>
            <a:spLocks noGrp="1"/>
          </p:cNvSpPr>
          <p:nvPr>
            <p:ph sz="half" idx="4294967295"/>
          </p:nvPr>
        </p:nvSpPr>
        <p:spPr>
          <a:xfrm>
            <a:off x="548640" y="1195388"/>
            <a:ext cx="4748847" cy="3995737"/>
          </a:xfrm>
        </p:spPr>
        <p:txBody>
          <a:bodyPr/>
          <a:lstStyle/>
          <a:p>
            <a:r>
              <a:rPr lang="sv-SE" sz="1400" dirty="0"/>
              <a:t>Person som laddat ned upphandlingsdokumenten (eller aktivt visat intresse för upphandlingen), men ej lämnat anbud. Obs. Ingår EJ i NUI-betyget.</a:t>
            </a:r>
          </a:p>
          <a:p>
            <a:r>
              <a:rPr lang="sv-SE" sz="1400" b="1" dirty="0"/>
              <a:t>Metod: </a:t>
            </a:r>
          </a:p>
          <a:p>
            <a:pPr marL="285750" indent="-285750">
              <a:buFont typeface="Arial" panose="020B0604020202020204" pitchFamily="34" charset="0"/>
              <a:buChar char="•"/>
            </a:pPr>
            <a:r>
              <a:rPr lang="sv-SE" sz="1400" dirty="0"/>
              <a:t>Enkät skickas ut snarast möjligt efter att sista anbudsdatum passerat, dvs. när målgrupp 1 kan definieras.</a:t>
            </a:r>
          </a:p>
          <a:p>
            <a:pPr marL="285750" indent="-285750">
              <a:buFont typeface="Arial" panose="020B0604020202020204" pitchFamily="34" charset="0"/>
              <a:buChar char="•"/>
            </a:pPr>
            <a:r>
              <a:rPr lang="sv-SE" sz="1400" dirty="0"/>
              <a:t>Endast digitala enkätutskick (inkl. en digital påminnelse), EJ telefonuppföljning.</a:t>
            </a:r>
          </a:p>
          <a:p>
            <a:pPr marL="285750" indent="-285750">
              <a:buFont typeface="Arial" panose="020B0604020202020204" pitchFamily="34" charset="0"/>
              <a:buChar char="•"/>
            </a:pPr>
            <a:r>
              <a:rPr lang="sv-SE" sz="1400" dirty="0"/>
              <a:t>Karantän (default): endast en ”målgrupp 1-enkät” per kontakt och kvartal.</a:t>
            </a:r>
          </a:p>
          <a:p>
            <a:pPr marL="285750" indent="-285750">
              <a:buFont typeface="Arial" panose="020B0604020202020204" pitchFamily="34" charset="0"/>
              <a:buChar char="•"/>
            </a:pPr>
            <a:r>
              <a:rPr lang="sv-SE" sz="1400" dirty="0"/>
              <a:t>Kontaktperson som ej anger ”Affärsmöjlighet för företaget” på fråga 1 tas bort för efterföljande enkäter.</a:t>
            </a:r>
          </a:p>
          <a:p>
            <a:pPr marL="285750" indent="-285750">
              <a:buFont typeface="Arial" panose="020B0604020202020204" pitchFamily="34" charset="0"/>
              <a:buChar char="•"/>
            </a:pPr>
            <a:endParaRPr lang="sv-SE" sz="1400" dirty="0"/>
          </a:p>
          <a:p>
            <a:pPr marL="0" indent="0">
              <a:buNone/>
            </a:pPr>
            <a:r>
              <a:rPr lang="sv-SE" sz="1400" b="1" dirty="0">
                <a:hlinkClick r:id="rId3"/>
              </a:rPr>
              <a:t>Länk till enkäter</a:t>
            </a:r>
            <a:endParaRPr lang="sv-SE" sz="1400" b="1" dirty="0"/>
          </a:p>
        </p:txBody>
      </p:sp>
      <p:pic>
        <p:nvPicPr>
          <p:cNvPr id="3" name="Bildobjekt 2">
            <a:extLst>
              <a:ext uri="{FF2B5EF4-FFF2-40B4-BE49-F238E27FC236}">
                <a16:creationId xmlns:a16="http://schemas.microsoft.com/office/drawing/2014/main" id="{CB31A7FC-2207-6278-8C91-4D932AC069DD}"/>
              </a:ext>
            </a:extLst>
          </p:cNvPr>
          <p:cNvPicPr>
            <a:picLocks noChangeAspect="1"/>
          </p:cNvPicPr>
          <p:nvPr/>
        </p:nvPicPr>
        <p:blipFill>
          <a:blip r:embed="rId4"/>
          <a:stretch>
            <a:fillRect/>
          </a:stretch>
        </p:blipFill>
        <p:spPr>
          <a:xfrm>
            <a:off x="6603566" y="1484579"/>
            <a:ext cx="4671375" cy="3287264"/>
          </a:xfrm>
          <a:prstGeom prst="rect">
            <a:avLst/>
          </a:prstGeom>
        </p:spPr>
      </p:pic>
    </p:spTree>
    <p:extLst>
      <p:ext uri="{BB962C8B-B14F-4D97-AF65-F5344CB8AC3E}">
        <p14:creationId xmlns:p14="http://schemas.microsoft.com/office/powerpoint/2010/main" val="39525110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a:t>NUI-enkät: Målgrupp 2-4 - anbudsgivare</a:t>
            </a:r>
          </a:p>
        </p:txBody>
      </p:sp>
      <p:sp>
        <p:nvSpPr>
          <p:cNvPr id="5" name="Platshållare för innehåll 4"/>
          <p:cNvSpPr>
            <a:spLocks noGrp="1"/>
          </p:cNvSpPr>
          <p:nvPr>
            <p:ph sz="half" idx="4294967295"/>
          </p:nvPr>
        </p:nvSpPr>
        <p:spPr>
          <a:xfrm>
            <a:off x="548641" y="1210506"/>
            <a:ext cx="6464555" cy="3995737"/>
          </a:xfrm>
        </p:spPr>
        <p:txBody>
          <a:bodyPr/>
          <a:lstStyle/>
          <a:p>
            <a:r>
              <a:rPr lang="sv-SE" sz="1600" dirty="0"/>
              <a:t>NUI-enkäten består av 34 frågor och bygger på vedertagen NKI-metodik.</a:t>
            </a:r>
          </a:p>
          <a:p>
            <a:r>
              <a:rPr lang="sv-SE" sz="1600" dirty="0"/>
              <a:t>Förutom tre övergripande frågor om helhetsomdömet består enkäten av frågor kring sex serviceområden, som har ett starkt samband med helhetsomdömet. Vidare ställs ett antal bakgrundsfrågor samt tre öppna frågor.</a:t>
            </a:r>
          </a:p>
          <a:p>
            <a:r>
              <a:rPr lang="sv-SE" sz="1600" b="1" dirty="0"/>
              <a:t>Metod:</a:t>
            </a:r>
          </a:p>
          <a:p>
            <a:pPr marL="285750" indent="-285750">
              <a:buFont typeface="Arial" panose="020B0604020202020204" pitchFamily="34" charset="0"/>
              <a:buChar char="•"/>
            </a:pPr>
            <a:r>
              <a:rPr lang="sv-SE" sz="1600" dirty="0"/>
              <a:t>Enkät skickas ut snarast möjligt efter att tilldelningsbeslut delgivits.</a:t>
            </a:r>
          </a:p>
          <a:p>
            <a:pPr marL="285750" indent="-285750">
              <a:buFont typeface="Arial" panose="020B0604020202020204" pitchFamily="34" charset="0"/>
              <a:buChar char="•"/>
            </a:pPr>
            <a:r>
              <a:rPr lang="sv-SE" sz="1600" dirty="0"/>
              <a:t>En NUI-enkät per kontaktperson och upphandling oavsett antal anbudsområden i upphandling.</a:t>
            </a:r>
          </a:p>
          <a:p>
            <a:pPr marL="285750" indent="-285750">
              <a:buFont typeface="Arial" panose="020B0604020202020204" pitchFamily="34" charset="0"/>
              <a:buChar char="•"/>
            </a:pPr>
            <a:r>
              <a:rPr lang="sv-SE" sz="1600" dirty="0"/>
              <a:t>Enkätutskick med två (2) digitala påminnelser samt efterföljande telefonuppföljning, likt den ordinarie Insiktsundersökningen.</a:t>
            </a:r>
          </a:p>
          <a:p>
            <a:pPr marL="285750" indent="-285750">
              <a:buFont typeface="Arial" panose="020B0604020202020204" pitchFamily="34" charset="0"/>
              <a:buChar char="•"/>
            </a:pPr>
            <a:r>
              <a:rPr lang="sv-SE" sz="1600" dirty="0"/>
              <a:t>Karantän (default): endast en NUI-enkät per två månader</a:t>
            </a:r>
          </a:p>
          <a:p>
            <a:pPr marL="0" indent="0">
              <a:buNone/>
            </a:pPr>
            <a:r>
              <a:rPr lang="sv-SE" sz="1600" b="1" dirty="0">
                <a:hlinkClick r:id="rId3"/>
              </a:rPr>
              <a:t>Länk till enkäter</a:t>
            </a:r>
            <a:endParaRPr lang="sv-SE" sz="1600" b="1" dirty="0"/>
          </a:p>
          <a:p>
            <a:pPr marL="0" indent="0">
              <a:buNone/>
            </a:pPr>
            <a:endParaRPr lang="sv-SE" sz="1800" dirty="0"/>
          </a:p>
        </p:txBody>
      </p:sp>
      <p:pic>
        <p:nvPicPr>
          <p:cNvPr id="6" name="Bildobjekt 5">
            <a:extLst>
              <a:ext uri="{FF2B5EF4-FFF2-40B4-BE49-F238E27FC236}">
                <a16:creationId xmlns:a16="http://schemas.microsoft.com/office/drawing/2014/main" id="{3FD548A7-0862-69D3-EC39-0B1982661BF1}"/>
              </a:ext>
            </a:extLst>
          </p:cNvPr>
          <p:cNvPicPr>
            <a:picLocks noChangeAspect="1"/>
          </p:cNvPicPr>
          <p:nvPr/>
        </p:nvPicPr>
        <p:blipFill>
          <a:blip r:embed="rId4"/>
          <a:stretch>
            <a:fillRect/>
          </a:stretch>
        </p:blipFill>
        <p:spPr>
          <a:xfrm>
            <a:off x="7510920" y="1112242"/>
            <a:ext cx="4454486" cy="5028342"/>
          </a:xfrm>
          <a:prstGeom prst="rect">
            <a:avLst/>
          </a:prstGeom>
        </p:spPr>
      </p:pic>
    </p:spTree>
    <p:extLst>
      <p:ext uri="{BB962C8B-B14F-4D97-AF65-F5344CB8AC3E}">
        <p14:creationId xmlns:p14="http://schemas.microsoft.com/office/powerpoint/2010/main" val="3894150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Kontaktuppgifter</a:t>
            </a:r>
          </a:p>
        </p:txBody>
      </p:sp>
      <p:sp>
        <p:nvSpPr>
          <p:cNvPr id="5" name="Platshållare för innehåll 4"/>
          <p:cNvSpPr>
            <a:spLocks noGrp="1"/>
          </p:cNvSpPr>
          <p:nvPr>
            <p:ph sz="half" idx="4294967295"/>
          </p:nvPr>
        </p:nvSpPr>
        <p:spPr>
          <a:xfrm>
            <a:off x="7240588" y="1628775"/>
            <a:ext cx="4951412" cy="3995738"/>
          </a:xfrm>
        </p:spPr>
        <p:txBody>
          <a:bodyPr/>
          <a:lstStyle/>
          <a:p>
            <a:pPr marL="0" indent="0">
              <a:buNone/>
            </a:pPr>
            <a:r>
              <a:rPr lang="sv-SE" sz="1800" b="1" dirty="0"/>
              <a:t>Stockholm Business Alliance</a:t>
            </a:r>
            <a:endParaRPr lang="sv-SE" sz="1800" dirty="0"/>
          </a:p>
          <a:p>
            <a:pPr lvl="0">
              <a:spcBef>
                <a:spcPts val="0"/>
              </a:spcBef>
              <a:defRPr/>
            </a:pPr>
            <a:r>
              <a:rPr lang="sv-SE" sz="1800" dirty="0"/>
              <a:t>Evrim Erdal</a:t>
            </a:r>
          </a:p>
          <a:p>
            <a:pPr lvl="0">
              <a:spcBef>
                <a:spcPts val="0"/>
              </a:spcBef>
              <a:defRPr/>
            </a:pPr>
            <a:r>
              <a:rPr lang="sv-SE" sz="1800" dirty="0"/>
              <a:t>E-post: </a:t>
            </a:r>
            <a:r>
              <a:rPr lang="sv-SE" sz="1800" dirty="0">
                <a:hlinkClick r:id="rId3"/>
              </a:rPr>
              <a:t>evrim.erdal@stockholm.se</a:t>
            </a:r>
            <a:r>
              <a:rPr lang="sv-SE" sz="1800" dirty="0"/>
              <a:t> </a:t>
            </a:r>
          </a:p>
          <a:p>
            <a:pPr lvl="0">
              <a:spcBef>
                <a:spcPts val="0"/>
              </a:spcBef>
              <a:defRPr/>
            </a:pPr>
            <a:r>
              <a:rPr lang="sv-SE" sz="1800" dirty="0"/>
              <a:t>Telefon: 08-508 28 047</a:t>
            </a:r>
          </a:p>
          <a:p>
            <a:pPr lvl="0">
              <a:spcBef>
                <a:spcPts val="0"/>
              </a:spcBef>
              <a:defRPr/>
            </a:pPr>
            <a:endParaRPr lang="sv-SE" sz="1800" dirty="0"/>
          </a:p>
          <a:p>
            <a:pPr marL="0" indent="0">
              <a:buNone/>
            </a:pPr>
            <a:r>
              <a:rPr lang="sv-SE" sz="1800" b="1" dirty="0"/>
              <a:t>Sveriges Kommuner och Regioner</a:t>
            </a:r>
          </a:p>
          <a:p>
            <a:pPr lvl="0">
              <a:spcBef>
                <a:spcPts val="0"/>
              </a:spcBef>
              <a:defRPr/>
            </a:pPr>
            <a:r>
              <a:rPr lang="sv-SE" sz="1800" dirty="0"/>
              <a:t>Jan </a:t>
            </a:r>
            <a:r>
              <a:rPr lang="sv-SE" sz="1800" dirty="0" err="1"/>
              <a:t>Torége</a:t>
            </a:r>
            <a:endParaRPr lang="sv-SE" sz="1800" dirty="0"/>
          </a:p>
          <a:p>
            <a:pPr lvl="0">
              <a:spcBef>
                <a:spcPts val="0"/>
              </a:spcBef>
              <a:defRPr/>
            </a:pPr>
            <a:r>
              <a:rPr lang="sv-SE" sz="1800" dirty="0"/>
              <a:t>E-post: </a:t>
            </a:r>
            <a:r>
              <a:rPr lang="sv-SE" sz="1800" dirty="0">
                <a:hlinkClick r:id="rId4"/>
              </a:rPr>
              <a:t>jan.torege@skr.se</a:t>
            </a:r>
            <a:endParaRPr lang="sv-SE" sz="1800" dirty="0"/>
          </a:p>
          <a:p>
            <a:pPr lvl="0">
              <a:spcBef>
                <a:spcPts val="0"/>
              </a:spcBef>
              <a:defRPr/>
            </a:pPr>
            <a:r>
              <a:rPr lang="sv-SE" sz="1800" dirty="0"/>
              <a:t>Telefon: 08-452 78 89</a:t>
            </a:r>
          </a:p>
          <a:p>
            <a:pPr lvl="0">
              <a:spcBef>
                <a:spcPts val="0"/>
              </a:spcBef>
              <a:defRPr/>
            </a:pPr>
            <a:endParaRPr lang="sv-SE" sz="1800" dirty="0"/>
          </a:p>
          <a:p>
            <a:pPr lvl="0">
              <a:spcBef>
                <a:spcPts val="0"/>
              </a:spcBef>
              <a:defRPr/>
            </a:pPr>
            <a:r>
              <a:rPr lang="sv-SE" sz="1800" dirty="0"/>
              <a:t>Fredrik Berglund</a:t>
            </a:r>
          </a:p>
          <a:p>
            <a:pPr lvl="0">
              <a:spcBef>
                <a:spcPts val="0"/>
              </a:spcBef>
              <a:defRPr/>
            </a:pPr>
            <a:r>
              <a:rPr lang="sv-SE" sz="1800" dirty="0"/>
              <a:t>E-post: </a:t>
            </a:r>
            <a:r>
              <a:rPr lang="sv-SE" sz="1800" dirty="0">
                <a:hlinkClick r:id="rId5"/>
              </a:rPr>
              <a:t>fredrik.berglund@skr.se</a:t>
            </a:r>
            <a:endParaRPr lang="sv-SE" sz="1800" dirty="0"/>
          </a:p>
          <a:p>
            <a:pPr lvl="0">
              <a:spcBef>
                <a:spcPts val="0"/>
              </a:spcBef>
              <a:defRPr/>
            </a:pPr>
            <a:r>
              <a:rPr lang="sv-SE" sz="1800" dirty="0"/>
              <a:t>Telefon: 08-452 78 77</a:t>
            </a:r>
          </a:p>
          <a:p>
            <a:endParaRPr lang="sv-SE" sz="1800" b="1" dirty="0"/>
          </a:p>
          <a:p>
            <a:endParaRPr lang="sv-SE" sz="1800" dirty="0"/>
          </a:p>
        </p:txBody>
      </p:sp>
      <p:pic>
        <p:nvPicPr>
          <p:cNvPr id="3" name="Bildobjekt 2">
            <a:extLst>
              <a:ext uri="{FF2B5EF4-FFF2-40B4-BE49-F238E27FC236}">
                <a16:creationId xmlns:a16="http://schemas.microsoft.com/office/drawing/2014/main" id="{918C653C-2BCA-D11F-6320-AD67807C7594}"/>
              </a:ext>
            </a:extLst>
          </p:cNvPr>
          <p:cNvPicPr>
            <a:picLocks noChangeAspect="1"/>
          </p:cNvPicPr>
          <p:nvPr/>
        </p:nvPicPr>
        <p:blipFill>
          <a:blip r:embed="rId6"/>
          <a:srcRect l="4437" r="-2" b="-2"/>
          <a:stretch/>
        </p:blipFill>
        <p:spPr>
          <a:xfrm>
            <a:off x="767598" y="1829366"/>
            <a:ext cx="4790991" cy="3336226"/>
          </a:xfrm>
          <a:prstGeom prst="rect">
            <a:avLst/>
          </a:prstGeom>
          <a:noFill/>
        </p:spPr>
      </p:pic>
    </p:spTree>
    <p:extLst>
      <p:ext uri="{BB962C8B-B14F-4D97-AF65-F5344CB8AC3E}">
        <p14:creationId xmlns:p14="http://schemas.microsoft.com/office/powerpoint/2010/main" val="2914221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B4A93BC-B465-4E99-AFBB-C416B0C383C2}"/>
              </a:ext>
            </a:extLst>
          </p:cNvPr>
          <p:cNvSpPr>
            <a:spLocks noGrp="1"/>
          </p:cNvSpPr>
          <p:nvPr>
            <p:ph type="title"/>
          </p:nvPr>
        </p:nvSpPr>
        <p:spPr/>
        <p:txBody>
          <a:bodyPr/>
          <a:lstStyle/>
          <a:p>
            <a:r>
              <a:rPr lang="sv-SE" dirty="0"/>
              <a:t>OM FÖRETAGSKLIMATUNDERSÖKNINGEN</a:t>
            </a:r>
          </a:p>
        </p:txBody>
      </p:sp>
      <p:sp>
        <p:nvSpPr>
          <p:cNvPr id="3" name="Platshållare för innehåll 2">
            <a:extLst>
              <a:ext uri="{FF2B5EF4-FFF2-40B4-BE49-F238E27FC236}">
                <a16:creationId xmlns:a16="http://schemas.microsoft.com/office/drawing/2014/main" id="{36AE0757-469B-4284-923D-D37DC298EBF9}"/>
              </a:ext>
            </a:extLst>
          </p:cNvPr>
          <p:cNvSpPr>
            <a:spLocks noGrp="1"/>
          </p:cNvSpPr>
          <p:nvPr>
            <p:ph sz="quarter" idx="13"/>
          </p:nvPr>
        </p:nvSpPr>
        <p:spPr/>
        <p:txBody>
          <a:bodyPr/>
          <a:lstStyle/>
          <a:p>
            <a:pPr marL="342900" indent="-342900">
              <a:buFont typeface="Arial" panose="020B0604020202020204" pitchFamily="34" charset="0"/>
              <a:buChar char="•"/>
            </a:pPr>
            <a:r>
              <a:rPr lang="sv-SE" sz="1600" dirty="0"/>
              <a:t>Sedan 2006 är det obligatoriskt för medlemskommuner inom SBA, att genomföra en kundundersökning (NKI, nöjd-kund-index) gällande kommunens myndighetsutövning gentemot företag.</a:t>
            </a:r>
          </a:p>
          <a:p>
            <a:pPr marL="342900" indent="-342900">
              <a:buFont typeface="Arial" panose="020B0604020202020204" pitchFamily="34" charset="0"/>
              <a:buChar char="•"/>
            </a:pPr>
            <a:r>
              <a:rPr lang="sv-SE" sz="1600" dirty="0"/>
              <a:t>Sedan 2010 genomförs undersökningen i samverkan mellan SBA och SKR. De nationella resultaten offentliggörs i april året efter </a:t>
            </a:r>
            <a:r>
              <a:rPr lang="sv-SE" sz="1600" dirty="0" err="1"/>
              <a:t>mätåret</a:t>
            </a:r>
            <a:r>
              <a:rPr lang="sv-SE" sz="1600" dirty="0"/>
              <a:t>.</a:t>
            </a:r>
          </a:p>
          <a:p>
            <a:pPr marL="342900" indent="-342900">
              <a:buFont typeface="Arial" panose="020B0604020202020204" pitchFamily="34" charset="0"/>
              <a:buChar char="•"/>
            </a:pPr>
            <a:r>
              <a:rPr lang="sv-SE" sz="1600" dirty="0"/>
              <a:t>Sedan 2016 genomförs undersökningen löpande varje år. Kommunernas (preliminära) resultat kan löpande följas i en gemensam webbportal.</a:t>
            </a:r>
          </a:p>
          <a:p>
            <a:pPr marL="342900" indent="-342900">
              <a:buFont typeface="Arial" panose="020B0604020202020204" pitchFamily="34" charset="0"/>
              <a:buChar char="•"/>
            </a:pPr>
            <a:r>
              <a:rPr lang="sv-SE" sz="1600" dirty="0"/>
              <a:t>År 2019 utvecklade SKR en motsvarande undersökning inom upphandling i dialog med SBA och Upphandlingsmyndigheten, NUI (nöjd-upphandlings-index). Särskild information om NUI-undersökningen finns på sid 31.</a:t>
            </a:r>
          </a:p>
          <a:p>
            <a:pPr marL="342900" indent="-342900">
              <a:buFont typeface="Arial" panose="020B0604020202020204" pitchFamily="34" charset="0"/>
              <a:buChar char="•"/>
            </a:pPr>
            <a:r>
              <a:rPr lang="sv-SE" sz="1600" dirty="0"/>
              <a:t>År 2024 inkluderades området kommunalt Lantmäteri i undersökningen.</a:t>
            </a:r>
          </a:p>
          <a:p>
            <a:pPr marL="342900" indent="-342900">
              <a:buFont typeface="Arial" panose="020B0604020202020204" pitchFamily="34" charset="0"/>
              <a:buChar char="•"/>
            </a:pPr>
            <a:r>
              <a:rPr lang="sv-SE" sz="1600" dirty="0"/>
              <a:t>År 2025 förändras definitionen av NKI totalt som numera enbart omfattar fyra myndighetsområden; bygglov, miljö- och hälsoskydd, livsmedelskontroll samt serveringstillstånd. Övriga myndighetsområden som ingår i undersökningen redovisas separat. </a:t>
            </a:r>
            <a:endParaRPr lang="sv-SE" dirty="0"/>
          </a:p>
        </p:txBody>
      </p:sp>
    </p:spTree>
    <p:extLst>
      <p:ext uri="{BB962C8B-B14F-4D97-AF65-F5344CB8AC3E}">
        <p14:creationId xmlns:p14="http://schemas.microsoft.com/office/powerpoint/2010/main" val="3781468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550863" y="1520825"/>
            <a:ext cx="9910209" cy="4787899"/>
          </a:xfrm>
        </p:spPr>
        <p:txBody>
          <a:bodyPr/>
          <a:lstStyle/>
          <a:p>
            <a:pPr marL="342900" indent="-342900">
              <a:buFont typeface="Arial" panose="020B0604020202020204" pitchFamily="34" charset="0"/>
              <a:buChar char="•"/>
            </a:pPr>
            <a:r>
              <a:rPr lang="sv-SE" sz="1600" b="1" u="sng" dirty="0"/>
              <a:t>SKR</a:t>
            </a:r>
            <a:r>
              <a:rPr lang="sv-SE" sz="1600" dirty="0"/>
              <a:t> ansvarar för webbportalen, där kommunen löpande kan följa sina resultat, samt redovisning av nationella resultat och ranking av kommunerna i en årlig företagsklimatundersökning.</a:t>
            </a:r>
          </a:p>
          <a:p>
            <a:pPr marL="342900" indent="-342900">
              <a:buFont typeface="Arial" panose="020B0604020202020204" pitchFamily="34" charset="0"/>
              <a:buChar char="•"/>
            </a:pPr>
            <a:r>
              <a:rPr lang="sv-SE" sz="1600" b="1" u="sng" dirty="0"/>
              <a:t>SKR och SBA</a:t>
            </a:r>
            <a:r>
              <a:rPr lang="sv-SE" sz="1600" b="1" dirty="0"/>
              <a:t> </a:t>
            </a:r>
            <a:r>
              <a:rPr lang="sv-SE" sz="1600" dirty="0"/>
              <a:t>ansvarar gemensamt för enkätens utformning, vilka definitioner som används, instruktioner till kommunerna samt att konsulterna genomför enkätundersökningen på ett likvärdigt sätt.</a:t>
            </a:r>
          </a:p>
          <a:p>
            <a:pPr marL="342900" indent="-342900">
              <a:buFont typeface="Arial" panose="020B0604020202020204" pitchFamily="34" charset="0"/>
              <a:buChar char="•"/>
            </a:pPr>
            <a:r>
              <a:rPr lang="sv-SE" sz="1600" b="1" u="sng" dirty="0"/>
              <a:t>Kommunen bestämmer i samverkan med upphandlad konsult </a:t>
            </a:r>
            <a:r>
              <a:rPr lang="sv-SE" sz="1600" dirty="0"/>
              <a:t>hur ofta utskick av enkäter ska ske, om fler kundgrupper ska mätas än företag, vilka myndighetsområden kommunen ska mäta förutom de obligatoriska, hur rapporteringen av resultat ska ske samt om det finns egna analysbehov som inte täcks in i den ordinarie undersökningen. </a:t>
            </a:r>
          </a:p>
          <a:p>
            <a:pPr marL="342900" indent="-342900">
              <a:buFont typeface="Arial" panose="020B0604020202020204" pitchFamily="34" charset="0"/>
              <a:buChar char="•"/>
            </a:pPr>
            <a:r>
              <a:rPr lang="sv-SE" sz="1600" b="1" u="sng" dirty="0"/>
              <a:t>Kommunen</a:t>
            </a:r>
            <a:r>
              <a:rPr lang="sv-SE" sz="1600" dirty="0"/>
              <a:t> ska ha en kontaktperson för undersökningen. Om denna person slutar ska ny person utses och information om detta förmedlas till upphandlad konsult samt för kännedom till SKR/SBA. Kommunen ska också informera om att undersökningen görs och varför, enligt GDPR.</a:t>
            </a:r>
          </a:p>
        </p:txBody>
      </p:sp>
      <p:sp>
        <p:nvSpPr>
          <p:cNvPr id="4" name="Rubrik 3"/>
          <p:cNvSpPr>
            <a:spLocks noGrp="1"/>
          </p:cNvSpPr>
          <p:nvPr>
            <p:ph type="title"/>
          </p:nvPr>
        </p:nvSpPr>
        <p:spPr/>
        <p:txBody>
          <a:bodyPr/>
          <a:lstStyle/>
          <a:p>
            <a:r>
              <a:rPr lang="sv-SE" dirty="0"/>
              <a:t>Ansvarsfördelning</a:t>
            </a:r>
            <a:br>
              <a:rPr lang="sv-SE" dirty="0"/>
            </a:br>
            <a:endParaRPr lang="sv-SE" dirty="0"/>
          </a:p>
        </p:txBody>
      </p:sp>
    </p:spTree>
    <p:extLst>
      <p:ext uri="{BB962C8B-B14F-4D97-AF65-F5344CB8AC3E}">
        <p14:creationId xmlns:p14="http://schemas.microsoft.com/office/powerpoint/2010/main" val="4207675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550864" y="1268161"/>
            <a:ext cx="9290049" cy="4787899"/>
          </a:xfrm>
        </p:spPr>
        <p:txBody>
          <a:bodyPr/>
          <a:lstStyle/>
          <a:p>
            <a:pPr marL="342900" indent="-342900">
              <a:buFont typeface="Arial" panose="020B0604020202020204" pitchFamily="34" charset="0"/>
              <a:buChar char="•"/>
            </a:pPr>
            <a:endParaRPr lang="sv-SE" sz="1600" dirty="0"/>
          </a:p>
          <a:p>
            <a:pPr marL="342900" indent="-342900">
              <a:buFont typeface="Arial" panose="020B0604020202020204" pitchFamily="34" charset="0"/>
              <a:buChar char="•"/>
            </a:pPr>
            <a:endParaRPr lang="sv-SE" sz="1600" dirty="0"/>
          </a:p>
          <a:p>
            <a:pPr marL="342900" indent="-342900">
              <a:buFont typeface="Arial" panose="020B0604020202020204" pitchFamily="34" charset="0"/>
              <a:buChar char="•"/>
            </a:pPr>
            <a:endParaRPr lang="sv-SE" sz="1600" dirty="0"/>
          </a:p>
        </p:txBody>
      </p:sp>
      <p:sp>
        <p:nvSpPr>
          <p:cNvPr id="4" name="Rubrik 3"/>
          <p:cNvSpPr>
            <a:spLocks noGrp="1"/>
          </p:cNvSpPr>
          <p:nvPr>
            <p:ph type="title"/>
          </p:nvPr>
        </p:nvSpPr>
        <p:spPr/>
        <p:txBody>
          <a:bodyPr/>
          <a:lstStyle/>
          <a:p>
            <a:r>
              <a:rPr lang="sv-SE" dirty="0"/>
              <a:t>Nyheter 2026</a:t>
            </a:r>
          </a:p>
        </p:txBody>
      </p:sp>
      <p:sp>
        <p:nvSpPr>
          <p:cNvPr id="3" name="textruta 2">
            <a:extLst>
              <a:ext uri="{FF2B5EF4-FFF2-40B4-BE49-F238E27FC236}">
                <a16:creationId xmlns:a16="http://schemas.microsoft.com/office/drawing/2014/main" id="{8F00A2F5-06C6-D2BC-EDAD-E5084D897B26}"/>
              </a:ext>
            </a:extLst>
          </p:cNvPr>
          <p:cNvSpPr txBox="1"/>
          <p:nvPr/>
        </p:nvSpPr>
        <p:spPr>
          <a:xfrm>
            <a:off x="548641" y="1027239"/>
            <a:ext cx="10255717" cy="4815293"/>
          </a:xfrm>
          <a:prstGeom prst="rect">
            <a:avLst/>
          </a:prstGeom>
          <a:noFill/>
        </p:spPr>
        <p:txBody>
          <a:bodyPr wrap="square">
            <a:spAutoFit/>
          </a:bodyPr>
          <a:lstStyle/>
          <a:p>
            <a:pPr marL="342900" indent="-342900">
              <a:lnSpc>
                <a:spcPct val="150000"/>
              </a:lnSpc>
              <a:buFont typeface="Wingdings" panose="05000000000000000000" pitchFamily="2" charset="2"/>
              <a:buChar char="q"/>
            </a:pPr>
            <a:r>
              <a:rPr lang="sv-SE" sz="1400" dirty="0"/>
              <a:t>Insikt företagsklimatmätning 2025 kommer att offentliggöras onsdagen den 22 april år 2026.</a:t>
            </a:r>
          </a:p>
          <a:p>
            <a:pPr marL="342900" indent="-342900">
              <a:lnSpc>
                <a:spcPct val="150000"/>
              </a:lnSpc>
              <a:buFont typeface="Wingdings" panose="05000000000000000000" pitchFamily="2" charset="2"/>
              <a:buChar char="q"/>
            </a:pPr>
            <a:r>
              <a:rPr lang="sv-SE" sz="1400" dirty="0"/>
              <a:t>Definitionen av NKI totalt (som den officiella totala rankingen baseras på) består fr.o.m. år 2025 enbart av fyra myndighetsområden; bygglov, miljö- och hälsoskydd, livsmedelskontroll samt serveringstillstånd. Övriga myndighetsområden som ingår i undersökningen är nu frivilliga att mäta och redovisas separat. </a:t>
            </a:r>
          </a:p>
          <a:p>
            <a:pPr marL="342900" indent="-342900">
              <a:lnSpc>
                <a:spcPct val="150000"/>
              </a:lnSpc>
              <a:buFont typeface="Wingdings" panose="05000000000000000000" pitchFamily="2" charset="2"/>
              <a:buChar char="q"/>
            </a:pPr>
            <a:r>
              <a:rPr lang="sv-SE" sz="1400" dirty="0"/>
              <a:t>Följande två bakgrundsfrågor tas bort från NKI-enkäten:</a:t>
            </a:r>
          </a:p>
          <a:p>
            <a:pPr marL="1028700" lvl="1" indent="-342900">
              <a:lnSpc>
                <a:spcPct val="150000"/>
              </a:lnSpc>
              <a:buFont typeface="Wingdings" panose="05000000000000000000" pitchFamily="2" charset="2"/>
              <a:buChar char="q"/>
            </a:pPr>
            <a:r>
              <a:rPr lang="sv-SE" sz="1200" dirty="0"/>
              <a:t>”Har du erfarenhet av någon annan kommuns service inom samma myndighetsområde?”</a:t>
            </a:r>
          </a:p>
          <a:p>
            <a:pPr marL="1028700" lvl="1" indent="-342900">
              <a:lnSpc>
                <a:spcPct val="150000"/>
              </a:lnSpc>
              <a:buFont typeface="Wingdings" panose="05000000000000000000" pitchFamily="2" charset="2"/>
              <a:buChar char="q"/>
            </a:pPr>
            <a:r>
              <a:rPr lang="sv-SE" sz="1200" dirty="0"/>
              <a:t>”Har du varit i kontakt med oss i denna typ av ärende tidigare?”</a:t>
            </a:r>
          </a:p>
          <a:p>
            <a:pPr marL="342900" indent="-342900">
              <a:lnSpc>
                <a:spcPct val="150000"/>
              </a:lnSpc>
              <a:buFont typeface="Wingdings" panose="05000000000000000000" pitchFamily="2" charset="2"/>
              <a:buChar char="q"/>
            </a:pPr>
            <a:r>
              <a:rPr lang="sv-SE" sz="1400" dirty="0"/>
              <a:t>Frågan ”Hur nöjd var du med vår förmåga att förstå dina problem?” omformuleras till ”Hur nöjd var du med vår förmåga att förstå dina behov?”</a:t>
            </a:r>
          </a:p>
          <a:p>
            <a:pPr marL="342900" indent="-342900">
              <a:lnSpc>
                <a:spcPct val="150000"/>
              </a:lnSpc>
              <a:buFont typeface="Wingdings" panose="05000000000000000000" pitchFamily="2" charset="2"/>
              <a:buChar char="q"/>
            </a:pPr>
            <a:r>
              <a:rPr lang="sv-SE" sz="1400" dirty="0"/>
              <a:t>Vi kommer att göra en skillnad i enkäten mellan tillstånds- och tillsynsärenden. Om det rör sig om tillsynsärenden kommer följande två frågor att tas bort:</a:t>
            </a:r>
          </a:p>
          <a:p>
            <a:pPr marL="1028700" lvl="1" indent="-342900">
              <a:lnSpc>
                <a:spcPct val="150000"/>
              </a:lnSpc>
              <a:buFont typeface="Wingdings" panose="05000000000000000000" pitchFamily="2" charset="2"/>
              <a:buChar char="q"/>
            </a:pPr>
            <a:r>
              <a:rPr lang="sv-SE" sz="1400" dirty="0"/>
              <a:t>”Hur nöjd var du med möjligheten att använda digitala tjänster för ditt ärende?”</a:t>
            </a:r>
          </a:p>
          <a:p>
            <a:pPr marL="1028700" lvl="1" indent="-342900">
              <a:lnSpc>
                <a:spcPct val="150000"/>
              </a:lnSpc>
              <a:buFont typeface="Wingdings" panose="05000000000000000000" pitchFamily="2" charset="2"/>
              <a:buChar char="q"/>
            </a:pPr>
            <a:r>
              <a:rPr lang="sv-SE" sz="1400" dirty="0"/>
              <a:t>”Hur nöjd var du med användarvänligheten i de digitala tjänsterna?”</a:t>
            </a:r>
          </a:p>
          <a:p>
            <a:pPr marL="342900" indent="-342900">
              <a:lnSpc>
                <a:spcPct val="150000"/>
              </a:lnSpc>
              <a:buFont typeface="Wingdings" panose="05000000000000000000" pitchFamily="2" charset="2"/>
              <a:buChar char="q"/>
            </a:pPr>
            <a:r>
              <a:rPr lang="sv-SE" sz="1400" dirty="0"/>
              <a:t>Svarsfrekvensen ska uppgå till i genomsnitt 40 procent för de fyra obligatoriska myndighetsområdena, men kravet på minst 30 procents svarsfrekvens inom respektive myndighetsområde tas bort (vi kommer inte heller att kräva det för mätåret 2025).</a:t>
            </a:r>
          </a:p>
        </p:txBody>
      </p:sp>
    </p:spTree>
    <p:extLst>
      <p:ext uri="{BB962C8B-B14F-4D97-AF65-F5344CB8AC3E}">
        <p14:creationId xmlns:p14="http://schemas.microsoft.com/office/powerpoint/2010/main" val="2872692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innehåll 4"/>
          <p:cNvSpPr>
            <a:spLocks noGrp="1"/>
          </p:cNvSpPr>
          <p:nvPr>
            <p:ph idx="1"/>
          </p:nvPr>
        </p:nvSpPr>
        <p:spPr>
          <a:xfrm>
            <a:off x="548641" y="1341438"/>
            <a:ext cx="9290049" cy="4787899"/>
          </a:xfrm>
        </p:spPr>
        <p:txBody>
          <a:bodyPr/>
          <a:lstStyle/>
          <a:p>
            <a:pPr marL="0" indent="0">
              <a:buNone/>
            </a:pPr>
            <a:r>
              <a:rPr lang="sv-SE" sz="1800" dirty="0"/>
              <a:t>För att upprätthålla en hög kvalitet och tillförlitlighet i de resultat som presenteras i Insiktsmätningen gäller följande:</a:t>
            </a:r>
          </a:p>
          <a:p>
            <a:r>
              <a:rPr lang="sv-SE" sz="1800" dirty="0"/>
              <a:t>För att kommunen ska få delta i den totala rankingen (Officiellt NKI) krävs följande:</a:t>
            </a:r>
          </a:p>
          <a:p>
            <a:pPr marL="1028700" lvl="1" indent="-342900"/>
            <a:r>
              <a:rPr lang="sv-SE" sz="1600" dirty="0"/>
              <a:t>Kommunen har minst ett bruttoärende inom samtliga fyra obligatoriska myndighetsområden.</a:t>
            </a:r>
          </a:p>
          <a:p>
            <a:pPr marL="1028700" lvl="1" indent="-342900"/>
            <a:r>
              <a:rPr lang="sv-SE" sz="1600" dirty="0"/>
              <a:t>Kommunen uppnår minst 20 svar totalt sett för de obligatoriska områdena.</a:t>
            </a:r>
          </a:p>
          <a:p>
            <a:pPr marL="1028700" lvl="1" indent="-342900"/>
            <a:r>
              <a:rPr lang="sv-SE" sz="1600" dirty="0"/>
              <a:t>Svarsfrekvensen uppgår till i genomsnitt minst 40 procent för dessa fyra områden</a:t>
            </a:r>
          </a:p>
          <a:p>
            <a:pPr>
              <a:buClr>
                <a:srgbClr val="4D1E6B"/>
              </a:buClr>
              <a:defRPr/>
            </a:pPr>
            <a:r>
              <a:rPr kumimoji="0" lang="sv-SE" sz="1800" b="0" i="0" u="none" strike="noStrike" kern="1200" cap="none" spc="0" normalizeH="0" baseline="0" noProof="0" dirty="0">
                <a:ln>
                  <a:noFill/>
                </a:ln>
                <a:solidFill>
                  <a:prstClr val="black"/>
                </a:solidFill>
                <a:effectLst/>
                <a:uLnTx/>
                <a:uFillTx/>
                <a:latin typeface="Futura Std Book"/>
                <a:ea typeface="+mn-ea"/>
                <a:cs typeface="+mn-cs"/>
              </a:rPr>
              <a:t>För att kommunen ska få delta i rankingen för respektive myndighetsområde krävs följande: </a:t>
            </a:r>
            <a:endParaRPr lang="sv-SE" sz="1800" dirty="0"/>
          </a:p>
          <a:p>
            <a:pPr marL="1028700" lvl="1" indent="-342900">
              <a:buFont typeface="Wingdings" panose="05000000000000000000" pitchFamily="2" charset="2"/>
              <a:buChar char="§"/>
            </a:pPr>
            <a:r>
              <a:rPr lang="sv-SE" sz="1600" dirty="0"/>
              <a:t>Minst 10 svar per myndighetsområde.</a:t>
            </a:r>
          </a:p>
          <a:p>
            <a:pPr marL="1028700" lvl="1" indent="-342900">
              <a:buFont typeface="Wingdings" panose="05000000000000000000" pitchFamily="2" charset="2"/>
              <a:buChar char="§"/>
            </a:pPr>
            <a:r>
              <a:rPr lang="sv-SE" sz="1600" dirty="0"/>
              <a:t>Svarsfrekvens på minst 30 procent för det aktuella myndighetsområdet.</a:t>
            </a:r>
          </a:p>
          <a:p>
            <a:pPr marL="1028700" lvl="1" indent="-342900">
              <a:buFont typeface="Wingdings" panose="05000000000000000000" pitchFamily="2" charset="2"/>
              <a:buChar char="§"/>
            </a:pPr>
            <a:r>
              <a:rPr lang="sv-SE" sz="1600" dirty="0"/>
              <a:t>För upphandling krävs också att kommunen har minst ett svar från både de anbudsgivare som tilldelats respektive inte tilldelats kontrakt.</a:t>
            </a:r>
            <a:endParaRPr lang="sv-SE" sz="1800" dirty="0"/>
          </a:p>
          <a:p>
            <a:endParaRPr lang="sv-SE" sz="1800" dirty="0"/>
          </a:p>
        </p:txBody>
      </p:sp>
      <p:sp>
        <p:nvSpPr>
          <p:cNvPr id="4" name="Rubrik 3"/>
          <p:cNvSpPr>
            <a:spLocks noGrp="1"/>
          </p:cNvSpPr>
          <p:nvPr>
            <p:ph type="title"/>
          </p:nvPr>
        </p:nvSpPr>
        <p:spPr/>
        <p:txBody>
          <a:bodyPr/>
          <a:lstStyle/>
          <a:p>
            <a:r>
              <a:rPr lang="sv-SE" dirty="0"/>
              <a:t>Kvalitetskrav</a:t>
            </a:r>
          </a:p>
        </p:txBody>
      </p:sp>
    </p:spTree>
    <p:extLst>
      <p:ext uri="{BB962C8B-B14F-4D97-AF65-F5344CB8AC3E}">
        <p14:creationId xmlns:p14="http://schemas.microsoft.com/office/powerpoint/2010/main" val="1476876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Undersökningens genomförande – kommunprocess</a:t>
            </a:r>
          </a:p>
        </p:txBody>
      </p:sp>
      <p:sp>
        <p:nvSpPr>
          <p:cNvPr id="6" name="Femhörning 6">
            <a:extLst>
              <a:ext uri="{FF2B5EF4-FFF2-40B4-BE49-F238E27FC236}">
                <a16:creationId xmlns:a16="http://schemas.microsoft.com/office/drawing/2014/main" id="{FFE3078F-40D0-FC8D-A49E-B6DB2C4D6DA8}"/>
              </a:ext>
            </a:extLst>
          </p:cNvPr>
          <p:cNvSpPr/>
          <p:nvPr/>
        </p:nvSpPr>
        <p:spPr>
          <a:xfrm>
            <a:off x="7892844" y="2581869"/>
            <a:ext cx="1498092" cy="504000"/>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7" name="Femhörning 5">
            <a:extLst>
              <a:ext uri="{FF2B5EF4-FFF2-40B4-BE49-F238E27FC236}">
                <a16:creationId xmlns:a16="http://schemas.microsoft.com/office/drawing/2014/main" id="{9B05F9D3-DC25-E7DB-D038-E38FB8CBEC5C}"/>
              </a:ext>
            </a:extLst>
          </p:cNvPr>
          <p:cNvSpPr/>
          <p:nvPr/>
        </p:nvSpPr>
        <p:spPr>
          <a:xfrm>
            <a:off x="6385153" y="2581861"/>
            <a:ext cx="1476000" cy="504000"/>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8" name="Femhörning 4">
            <a:extLst>
              <a:ext uri="{FF2B5EF4-FFF2-40B4-BE49-F238E27FC236}">
                <a16:creationId xmlns:a16="http://schemas.microsoft.com/office/drawing/2014/main" id="{8F08F542-B18B-5A53-8097-DD2615708881}"/>
              </a:ext>
            </a:extLst>
          </p:cNvPr>
          <p:cNvSpPr/>
          <p:nvPr/>
        </p:nvSpPr>
        <p:spPr>
          <a:xfrm>
            <a:off x="4877460" y="2581862"/>
            <a:ext cx="1476000" cy="504000"/>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9" name="Femhörning 2">
            <a:extLst>
              <a:ext uri="{FF2B5EF4-FFF2-40B4-BE49-F238E27FC236}">
                <a16:creationId xmlns:a16="http://schemas.microsoft.com/office/drawing/2014/main" id="{EE32F2EE-096A-F639-2940-F3B51372A301}"/>
              </a:ext>
            </a:extLst>
          </p:cNvPr>
          <p:cNvSpPr/>
          <p:nvPr/>
        </p:nvSpPr>
        <p:spPr>
          <a:xfrm>
            <a:off x="1871677" y="2581865"/>
            <a:ext cx="1476000" cy="504000"/>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10" name="Femhörning 3">
            <a:extLst>
              <a:ext uri="{FF2B5EF4-FFF2-40B4-BE49-F238E27FC236}">
                <a16:creationId xmlns:a16="http://schemas.microsoft.com/office/drawing/2014/main" id="{9F518B2C-9B51-803A-A904-C4E051825617}"/>
              </a:ext>
            </a:extLst>
          </p:cNvPr>
          <p:cNvSpPr/>
          <p:nvPr/>
        </p:nvSpPr>
        <p:spPr>
          <a:xfrm>
            <a:off x="3379368" y="2581863"/>
            <a:ext cx="1476000" cy="504000"/>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
        <p:nvSpPr>
          <p:cNvPr id="11" name="textruta 10">
            <a:extLst>
              <a:ext uri="{FF2B5EF4-FFF2-40B4-BE49-F238E27FC236}">
                <a16:creationId xmlns:a16="http://schemas.microsoft.com/office/drawing/2014/main" id="{FC299AF7-197C-6CF5-EE90-ED920DCD0D02}"/>
              </a:ext>
            </a:extLst>
          </p:cNvPr>
          <p:cNvSpPr txBox="1"/>
          <p:nvPr/>
        </p:nvSpPr>
        <p:spPr>
          <a:xfrm>
            <a:off x="1804166" y="3267931"/>
            <a:ext cx="1575202" cy="1583639"/>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sv-SE" sz="1100" dirty="0"/>
              <a:t>Utse kontaktperson och kvalitetsansvarig (ofta samma person)</a:t>
            </a:r>
          </a:p>
        </p:txBody>
      </p:sp>
      <p:sp>
        <p:nvSpPr>
          <p:cNvPr id="19" name="textruta 18">
            <a:extLst>
              <a:ext uri="{FF2B5EF4-FFF2-40B4-BE49-F238E27FC236}">
                <a16:creationId xmlns:a16="http://schemas.microsoft.com/office/drawing/2014/main" id="{B971D0F3-B248-1E08-6128-32F9D7D29170}"/>
              </a:ext>
            </a:extLst>
          </p:cNvPr>
          <p:cNvSpPr txBox="1"/>
          <p:nvPr/>
        </p:nvSpPr>
        <p:spPr>
          <a:xfrm>
            <a:off x="3328428" y="3267940"/>
            <a:ext cx="1575202" cy="821892"/>
          </a:xfrm>
          <a:prstGeom prst="rect">
            <a:avLst/>
          </a:prstGeom>
          <a:noFill/>
        </p:spPr>
        <p:txBody>
          <a:bodyPr wrap="square" rtlCol="0">
            <a:spAutoFit/>
          </a:bodyPr>
          <a:lstStyle/>
          <a:p>
            <a:pPr>
              <a:lnSpc>
                <a:spcPct val="150000"/>
              </a:lnSpc>
            </a:pPr>
            <a:r>
              <a:rPr lang="sv-SE" sz="1100" dirty="0"/>
              <a:t>Stöddokument:</a:t>
            </a:r>
          </a:p>
          <a:p>
            <a:pPr marL="171450" indent="-171450">
              <a:lnSpc>
                <a:spcPct val="150000"/>
              </a:lnSpc>
              <a:buFont typeface="Arial" panose="020B0604020202020204" pitchFamily="34" charset="0"/>
              <a:buChar char="•"/>
            </a:pPr>
            <a:r>
              <a:rPr lang="sv-SE" sz="1100" dirty="0"/>
              <a:t>Upphandlingsmall</a:t>
            </a:r>
          </a:p>
          <a:p>
            <a:pPr marL="171450" indent="-171450">
              <a:lnSpc>
                <a:spcPct val="150000"/>
              </a:lnSpc>
              <a:buFont typeface="Arial" panose="020B0604020202020204" pitchFamily="34" charset="0"/>
              <a:buChar char="•"/>
            </a:pPr>
            <a:r>
              <a:rPr lang="sv-SE" sz="1100" dirty="0"/>
              <a:t>GDPR</a:t>
            </a:r>
          </a:p>
        </p:txBody>
      </p:sp>
      <p:sp>
        <p:nvSpPr>
          <p:cNvPr id="20" name="textruta 19">
            <a:extLst>
              <a:ext uri="{FF2B5EF4-FFF2-40B4-BE49-F238E27FC236}">
                <a16:creationId xmlns:a16="http://schemas.microsoft.com/office/drawing/2014/main" id="{C903925B-B56D-E5B9-9D6F-EE5893220E66}"/>
              </a:ext>
            </a:extLst>
          </p:cNvPr>
          <p:cNvSpPr txBox="1"/>
          <p:nvPr/>
        </p:nvSpPr>
        <p:spPr>
          <a:xfrm>
            <a:off x="6283268" y="3267923"/>
            <a:ext cx="1609575" cy="82189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sv-SE" sz="1100" dirty="0"/>
              <a:t>Webbportal</a:t>
            </a:r>
          </a:p>
          <a:p>
            <a:pPr marL="171450" indent="-171450">
              <a:lnSpc>
                <a:spcPct val="150000"/>
              </a:lnSpc>
              <a:buFont typeface="Arial" panose="020B0604020202020204" pitchFamily="34" charset="0"/>
              <a:buChar char="•"/>
            </a:pPr>
            <a:r>
              <a:rPr lang="sv-SE" sz="1100" dirty="0"/>
              <a:t>NKI/NUI-ranking</a:t>
            </a:r>
          </a:p>
          <a:p>
            <a:pPr marL="171450" indent="-171450">
              <a:lnSpc>
                <a:spcPct val="150000"/>
              </a:lnSpc>
              <a:buFont typeface="Arial" panose="020B0604020202020204" pitchFamily="34" charset="0"/>
              <a:buChar char="•"/>
            </a:pPr>
            <a:r>
              <a:rPr lang="sv-SE" sz="1100" dirty="0"/>
              <a:t>Kommunrapport</a:t>
            </a:r>
          </a:p>
        </p:txBody>
      </p:sp>
      <p:sp>
        <p:nvSpPr>
          <p:cNvPr id="21" name="textruta 20">
            <a:extLst>
              <a:ext uri="{FF2B5EF4-FFF2-40B4-BE49-F238E27FC236}">
                <a16:creationId xmlns:a16="http://schemas.microsoft.com/office/drawing/2014/main" id="{0A646121-4181-D8D9-EAFD-1B65DD6C4C19}"/>
              </a:ext>
            </a:extLst>
          </p:cNvPr>
          <p:cNvSpPr txBox="1"/>
          <p:nvPr/>
        </p:nvSpPr>
        <p:spPr>
          <a:xfrm>
            <a:off x="4877460" y="3267941"/>
            <a:ext cx="1476000" cy="132972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sv-SE" sz="1100" dirty="0"/>
              <a:t>Frekvens</a:t>
            </a:r>
          </a:p>
          <a:p>
            <a:pPr marL="171450" indent="-171450">
              <a:lnSpc>
                <a:spcPct val="150000"/>
              </a:lnSpc>
              <a:buFont typeface="Arial" panose="020B0604020202020204" pitchFamily="34" charset="0"/>
              <a:buChar char="•"/>
            </a:pPr>
            <a:r>
              <a:rPr lang="sv-SE" sz="1100" dirty="0"/>
              <a:t>Ärenden</a:t>
            </a:r>
          </a:p>
          <a:p>
            <a:pPr marL="171450" indent="-171450">
              <a:lnSpc>
                <a:spcPct val="150000"/>
              </a:lnSpc>
              <a:buFont typeface="Arial" panose="020B0604020202020204" pitchFamily="34" charset="0"/>
              <a:buChar char="•"/>
            </a:pPr>
            <a:r>
              <a:rPr lang="sv-SE" sz="1100" dirty="0"/>
              <a:t>Registerdata</a:t>
            </a:r>
          </a:p>
          <a:p>
            <a:pPr marL="171450" indent="-171450">
              <a:lnSpc>
                <a:spcPct val="150000"/>
              </a:lnSpc>
              <a:buFont typeface="Arial" panose="020B0604020202020204" pitchFamily="34" charset="0"/>
              <a:buChar char="•"/>
            </a:pPr>
            <a:r>
              <a:rPr lang="sv-SE" sz="1100" dirty="0"/>
              <a:t>Följebrev</a:t>
            </a:r>
          </a:p>
          <a:p>
            <a:pPr marL="171450" indent="-171450">
              <a:lnSpc>
                <a:spcPct val="150000"/>
              </a:lnSpc>
              <a:buFont typeface="Arial" panose="020B0604020202020204" pitchFamily="34" charset="0"/>
              <a:buChar char="•"/>
            </a:pPr>
            <a:r>
              <a:rPr lang="sv-SE" sz="1100" dirty="0"/>
              <a:t>Enkät</a:t>
            </a:r>
          </a:p>
        </p:txBody>
      </p:sp>
      <p:sp>
        <p:nvSpPr>
          <p:cNvPr id="22" name="textruta 21">
            <a:extLst>
              <a:ext uri="{FF2B5EF4-FFF2-40B4-BE49-F238E27FC236}">
                <a16:creationId xmlns:a16="http://schemas.microsoft.com/office/drawing/2014/main" id="{7C431473-F9A7-4415-73F3-51E96F9EFA23}"/>
              </a:ext>
            </a:extLst>
          </p:cNvPr>
          <p:cNvSpPr txBox="1"/>
          <p:nvPr/>
        </p:nvSpPr>
        <p:spPr>
          <a:xfrm>
            <a:off x="7831729" y="3267931"/>
            <a:ext cx="1476000" cy="821892"/>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sv-SE" sz="1100" dirty="0"/>
              <a:t>Aktiviteter</a:t>
            </a:r>
          </a:p>
          <a:p>
            <a:pPr marL="171450" indent="-171450">
              <a:lnSpc>
                <a:spcPct val="150000"/>
              </a:lnSpc>
              <a:buFont typeface="Arial" panose="020B0604020202020204" pitchFamily="34" charset="0"/>
              <a:buChar char="•"/>
            </a:pPr>
            <a:r>
              <a:rPr lang="sv-SE" sz="1100" dirty="0"/>
              <a:t>Kommunikation</a:t>
            </a:r>
          </a:p>
          <a:p>
            <a:pPr marL="171450" indent="-171450">
              <a:lnSpc>
                <a:spcPct val="150000"/>
              </a:lnSpc>
              <a:buFont typeface="Arial" panose="020B0604020202020204" pitchFamily="34" charset="0"/>
              <a:buChar char="•"/>
            </a:pPr>
            <a:r>
              <a:rPr lang="sv-SE" sz="1100" dirty="0"/>
              <a:t>Uppföljning</a:t>
            </a:r>
          </a:p>
        </p:txBody>
      </p:sp>
    </p:spTree>
    <p:extLst>
      <p:ext uri="{BB962C8B-B14F-4D97-AF65-F5344CB8AC3E}">
        <p14:creationId xmlns:p14="http://schemas.microsoft.com/office/powerpoint/2010/main" val="841302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9"/>
          <p:cNvSpPr>
            <a:spLocks noGrp="1"/>
          </p:cNvSpPr>
          <p:nvPr>
            <p:ph idx="1"/>
          </p:nvPr>
        </p:nvSpPr>
        <p:spPr>
          <a:xfrm>
            <a:off x="787309" y="1628775"/>
            <a:ext cx="11009654" cy="4805581"/>
          </a:xfrm>
        </p:spPr>
        <p:txBody>
          <a:bodyPr/>
          <a:lstStyle/>
          <a:p>
            <a:pPr marL="0" indent="0">
              <a:buNone/>
            </a:pPr>
            <a:r>
              <a:rPr lang="sv-SE" sz="1600" b="1" dirty="0"/>
              <a:t>Kommunen ska utse en kvalitetsansvarig för undersökningen</a:t>
            </a:r>
          </a:p>
          <a:p>
            <a:pPr marL="0" indent="0">
              <a:buNone/>
            </a:pPr>
            <a:r>
              <a:rPr lang="sv-SE" sz="1600" dirty="0"/>
              <a:t>Vederbörande säkerställer att:</a:t>
            </a:r>
          </a:p>
          <a:p>
            <a:pPr marL="285750" indent="-285750">
              <a:buFont typeface="Arial" panose="020B0604020202020204" pitchFamily="34" charset="0"/>
              <a:buChar char="•"/>
            </a:pPr>
            <a:r>
              <a:rPr lang="sv-SE" sz="1400" dirty="0"/>
              <a:t>Undersökningen förankras internt och att interna behov beaktas.</a:t>
            </a:r>
          </a:p>
          <a:p>
            <a:pPr marL="285750" indent="-285750">
              <a:buFont typeface="Arial" panose="020B0604020202020204" pitchFamily="34" charset="0"/>
              <a:buChar char="•"/>
            </a:pPr>
            <a:r>
              <a:rPr lang="sv-SE" sz="1400" dirty="0"/>
              <a:t>Kontaktperson mot SKR/SBA samt mot upphandlad konsult utses (ofta den kvalitetsansvarige själv).</a:t>
            </a:r>
          </a:p>
          <a:p>
            <a:pPr marL="285750" indent="-285750">
              <a:buFont typeface="Arial" panose="020B0604020202020204" pitchFamily="34" charset="0"/>
              <a:buChar char="•"/>
            </a:pPr>
            <a:r>
              <a:rPr lang="sv-SE" sz="1400" dirty="0"/>
              <a:t>Upphandling av undersökningen görs med någon av SKR/SBA godkända konsulter.</a:t>
            </a:r>
          </a:p>
          <a:p>
            <a:pPr marL="285750" indent="-285750">
              <a:buFont typeface="Arial" panose="020B0604020202020204" pitchFamily="34" charset="0"/>
              <a:buChar char="•"/>
            </a:pPr>
            <a:r>
              <a:rPr lang="sv-SE" sz="1400" dirty="0"/>
              <a:t>Samtliga kommuner som </a:t>
            </a:r>
            <a:r>
              <a:rPr lang="sv-SE" sz="1400" u="sng" dirty="0"/>
              <a:t>inte</a:t>
            </a:r>
            <a:r>
              <a:rPr lang="sv-SE" sz="1400" dirty="0"/>
              <a:t> ingår i SBA:s partnerskap ska anmäla deltagande i undersökningen samt skriva avtal med SKR.</a:t>
            </a:r>
          </a:p>
          <a:p>
            <a:pPr marL="285750" indent="-285750">
              <a:buFont typeface="Arial" panose="020B0604020202020204" pitchFamily="34" charset="0"/>
              <a:buChar char="•"/>
            </a:pPr>
            <a:r>
              <a:rPr lang="sv-SE" sz="1400" dirty="0"/>
              <a:t>Urval av myndighetsärenden görs enligt gällande instruktioner från SKR/SBA.</a:t>
            </a:r>
          </a:p>
          <a:p>
            <a:pPr marL="285750" indent="-285750">
              <a:buFont typeface="Arial" panose="020B0604020202020204" pitchFamily="34" charset="0"/>
              <a:buChar char="•"/>
            </a:pPr>
            <a:r>
              <a:rPr lang="sv-SE" sz="1400" dirty="0"/>
              <a:t>Kontaktuppgifter till dem som haft ett myndighetsärende i kommunen samt övrig erforderlig registerdata överförs till upphandlad konsult.</a:t>
            </a:r>
          </a:p>
          <a:p>
            <a:pPr marL="285750" indent="-285750">
              <a:buFont typeface="Arial" panose="020B0604020202020204" pitchFamily="34" charset="0"/>
              <a:buChar char="•"/>
            </a:pPr>
            <a:r>
              <a:rPr lang="sv-SE" sz="1400" dirty="0"/>
              <a:t>Tidsplanen efterlevs.</a:t>
            </a:r>
          </a:p>
          <a:p>
            <a:pPr marL="285750" indent="-285750">
              <a:buFont typeface="Arial" panose="020B0604020202020204" pitchFamily="34" charset="0"/>
              <a:buChar char="•"/>
            </a:pPr>
            <a:r>
              <a:rPr lang="sv-SE" sz="1400" dirty="0"/>
              <a:t>Undersökningen genomförs med hög kvalitet och resultaten förankras internt och externt. </a:t>
            </a:r>
          </a:p>
          <a:p>
            <a:pPr marL="285750" indent="-285750">
              <a:buFont typeface="Arial" panose="020B0604020202020204" pitchFamily="34" charset="0"/>
              <a:buChar char="•"/>
            </a:pPr>
            <a:r>
              <a:rPr lang="sv-SE" sz="1400" dirty="0"/>
              <a:t>Kommunikationsplan upprättas.</a:t>
            </a:r>
          </a:p>
          <a:p>
            <a:pPr marL="342900" indent="-342900">
              <a:buFont typeface="Arial" panose="020B0604020202020204" pitchFamily="34" charset="0"/>
              <a:buChar char="•"/>
            </a:pPr>
            <a:endParaRPr lang="sv-SE" dirty="0"/>
          </a:p>
          <a:p>
            <a:pPr marL="342900" indent="-342900">
              <a:buFont typeface="Arial" panose="020B0604020202020204" pitchFamily="34" charset="0"/>
              <a:buChar char="•"/>
            </a:pPr>
            <a:endParaRPr lang="sv-SE" dirty="0"/>
          </a:p>
          <a:p>
            <a:pPr marL="285750" indent="-285750">
              <a:buFont typeface="Arial" panose="020B0604020202020204" pitchFamily="34" charset="0"/>
              <a:buChar char="•"/>
            </a:pPr>
            <a:endParaRPr lang="sv-SE" sz="1600" dirty="0"/>
          </a:p>
        </p:txBody>
      </p:sp>
      <p:sp>
        <p:nvSpPr>
          <p:cNvPr id="9" name="Rubrik 8"/>
          <p:cNvSpPr>
            <a:spLocks noGrp="1"/>
          </p:cNvSpPr>
          <p:nvPr>
            <p:ph type="title"/>
          </p:nvPr>
        </p:nvSpPr>
        <p:spPr>
          <a:xfrm>
            <a:off x="787310" y="595838"/>
            <a:ext cx="8426449" cy="1113955"/>
          </a:xfrm>
        </p:spPr>
        <p:txBody>
          <a:bodyPr/>
          <a:lstStyle/>
          <a:p>
            <a:r>
              <a:rPr lang="sv-SE" dirty="0"/>
              <a:t>Uppstart</a:t>
            </a:r>
          </a:p>
        </p:txBody>
      </p:sp>
      <p:sp>
        <p:nvSpPr>
          <p:cNvPr id="4" name="Femhörning 6">
            <a:extLst>
              <a:ext uri="{FF2B5EF4-FFF2-40B4-BE49-F238E27FC236}">
                <a16:creationId xmlns:a16="http://schemas.microsoft.com/office/drawing/2014/main" id="{47A99B67-0BDA-BB4C-5BF8-097F927C87C9}"/>
              </a:ext>
            </a:extLst>
          </p:cNvPr>
          <p:cNvSpPr/>
          <p:nvPr/>
        </p:nvSpPr>
        <p:spPr>
          <a:xfrm>
            <a:off x="10440533" y="915630"/>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lIns="72000" rIns="72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Handlingsplan</a:t>
            </a:r>
          </a:p>
        </p:txBody>
      </p:sp>
      <p:sp>
        <p:nvSpPr>
          <p:cNvPr id="5" name="Femhörning 5">
            <a:extLst>
              <a:ext uri="{FF2B5EF4-FFF2-40B4-BE49-F238E27FC236}">
                <a16:creationId xmlns:a16="http://schemas.microsoft.com/office/drawing/2014/main" id="{DF707631-1C47-BF66-EFDA-00D58E0EB267}"/>
              </a:ext>
            </a:extLst>
          </p:cNvPr>
          <p:cNvSpPr/>
          <p:nvPr/>
        </p:nvSpPr>
        <p:spPr>
          <a:xfrm>
            <a:off x="8952042" y="915622"/>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Analys</a:t>
            </a:r>
          </a:p>
        </p:txBody>
      </p:sp>
      <p:sp>
        <p:nvSpPr>
          <p:cNvPr id="6" name="Femhörning 4">
            <a:extLst>
              <a:ext uri="{FF2B5EF4-FFF2-40B4-BE49-F238E27FC236}">
                <a16:creationId xmlns:a16="http://schemas.microsoft.com/office/drawing/2014/main" id="{71F8A65E-39FD-42BE-746A-B0FCDBBC61BE}"/>
              </a:ext>
            </a:extLst>
          </p:cNvPr>
          <p:cNvSpPr/>
          <p:nvPr/>
        </p:nvSpPr>
        <p:spPr>
          <a:xfrm>
            <a:off x="7444349" y="915623"/>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Enkätutskick</a:t>
            </a:r>
          </a:p>
        </p:txBody>
      </p:sp>
      <p:sp>
        <p:nvSpPr>
          <p:cNvPr id="7" name="Femhörning 2">
            <a:extLst>
              <a:ext uri="{FF2B5EF4-FFF2-40B4-BE49-F238E27FC236}">
                <a16:creationId xmlns:a16="http://schemas.microsoft.com/office/drawing/2014/main" id="{28ED1787-D759-F627-B287-B189E2E32F3C}"/>
              </a:ext>
            </a:extLst>
          </p:cNvPr>
          <p:cNvSpPr/>
          <p:nvPr/>
        </p:nvSpPr>
        <p:spPr>
          <a:xfrm>
            <a:off x="4438566" y="915626"/>
            <a:ext cx="1488491" cy="474389"/>
          </a:xfrm>
          <a:prstGeom prst="homePlate">
            <a:avLst/>
          </a:prstGeom>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Uppstart</a:t>
            </a:r>
          </a:p>
        </p:txBody>
      </p:sp>
      <p:sp>
        <p:nvSpPr>
          <p:cNvPr id="8" name="Femhörning 3">
            <a:extLst>
              <a:ext uri="{FF2B5EF4-FFF2-40B4-BE49-F238E27FC236}">
                <a16:creationId xmlns:a16="http://schemas.microsoft.com/office/drawing/2014/main" id="{4A63C60B-E3CF-2C5F-D873-B09AD091695E}"/>
              </a:ext>
            </a:extLst>
          </p:cNvPr>
          <p:cNvSpPr/>
          <p:nvPr/>
        </p:nvSpPr>
        <p:spPr>
          <a:xfrm>
            <a:off x="5946257" y="915624"/>
            <a:ext cx="1488491" cy="474389"/>
          </a:xfrm>
          <a:prstGeom prst="homePlat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sv-SE" sz="1400" b="0" i="0" u="none" strike="noStrike" kern="0" cap="none" spc="0" normalizeH="0" baseline="0" noProof="0" dirty="0">
                <a:ln>
                  <a:noFill/>
                </a:ln>
                <a:solidFill>
                  <a:prstClr val="white"/>
                </a:solidFill>
                <a:effectLst/>
                <a:uLnTx/>
                <a:uFillTx/>
                <a:latin typeface="Futura Std Book"/>
                <a:ea typeface="+mn-ea"/>
                <a:cs typeface="+mn-cs"/>
              </a:rPr>
              <a:t>Upphandling</a:t>
            </a:r>
          </a:p>
        </p:txBody>
      </p:sp>
    </p:spTree>
    <p:extLst>
      <p:ext uri="{BB962C8B-B14F-4D97-AF65-F5344CB8AC3E}">
        <p14:creationId xmlns:p14="http://schemas.microsoft.com/office/powerpoint/2010/main" val="25820113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Stockholm Business Region">
  <a:themeElements>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fontScheme name="SBR">
      <a:majorFont>
        <a:latin typeface="Futura Std Book"/>
        <a:ea typeface=""/>
        <a:cs typeface=""/>
      </a:majorFont>
      <a:minorFont>
        <a:latin typeface="Futura St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1400" dirty="0" err="1"/>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sz="1400" dirty="0" err="1" smtClean="0"/>
        </a:defPPr>
      </a:lstStyle>
    </a:txDef>
  </a:objectDefaults>
  <a:extraClrSchemeLst/>
  <a:extLst>
    <a:ext uri="{05A4C25C-085E-4340-85A3-A5531E510DB2}">
      <thm15:themeFamily xmlns:thm15="http://schemas.microsoft.com/office/thememl/2012/main" name="Stockholm Business Region.potx" id="{4E30FE7E-8635-4399-B66F-5B76217D9F40}" vid="{6E10B533-5AFB-402B-8437-033B6E77048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0.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1.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2.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3.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4.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5.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6.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7.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8.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19.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0.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1.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2.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3.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4.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5.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6.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7.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8.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29.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3.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30.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31.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32.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4.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5.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6.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7.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8.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ppt/theme/themeOverride9.xml><?xml version="1.0" encoding="utf-8"?>
<a:themeOverride xmlns:a="http://schemas.openxmlformats.org/drawingml/2006/main">
  <a:clrScheme name="SBR - Purple">
    <a:dk1>
      <a:sysClr val="windowText" lastClr="000000"/>
    </a:dk1>
    <a:lt1>
      <a:sysClr val="window" lastClr="FFFFFF"/>
    </a:lt1>
    <a:dk2>
      <a:srgbClr val="C3AAD2"/>
    </a:dk2>
    <a:lt2>
      <a:srgbClr val="E1DCF0"/>
    </a:lt2>
    <a:accent1>
      <a:srgbClr val="78378C"/>
    </a:accent1>
    <a:accent2>
      <a:srgbClr val="E84E0F"/>
    </a:accent2>
    <a:accent3>
      <a:srgbClr val="AA96C8"/>
    </a:accent3>
    <a:accent4>
      <a:srgbClr val="F5A578"/>
    </a:accent4>
    <a:accent5>
      <a:srgbClr val="C3AAD2"/>
    </a:accent5>
    <a:accent6>
      <a:srgbClr val="C8370A"/>
    </a:accent6>
    <a:hlink>
      <a:srgbClr val="4D1E6B"/>
    </a:hlink>
    <a:folHlink>
      <a:srgbClr val="B396C8"/>
    </a:folHlink>
  </a:clrScheme>
</a:themeOverride>
</file>

<file path=docProps/app.xml><?xml version="1.0" encoding="utf-8"?>
<Properties xmlns="http://schemas.openxmlformats.org/officeDocument/2006/extended-properties" xmlns:vt="http://schemas.openxmlformats.org/officeDocument/2006/docPropsVTypes">
  <Template>Stockholm Business Region</Template>
  <TotalTime>399</TotalTime>
  <Words>4340</Words>
  <Application>Microsoft Office PowerPoint</Application>
  <PresentationFormat>Bredbild</PresentationFormat>
  <Paragraphs>465</Paragraphs>
  <Slides>38</Slides>
  <Notes>7</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38</vt:i4>
      </vt:variant>
    </vt:vector>
  </HeadingPairs>
  <TitlesOfParts>
    <vt:vector size="45" baseType="lpstr">
      <vt:lpstr>Aptos</vt:lpstr>
      <vt:lpstr>Arial</vt:lpstr>
      <vt:lpstr>Avenir Next LT Pro</vt:lpstr>
      <vt:lpstr>Futura Std Book</vt:lpstr>
      <vt:lpstr>Symbol</vt:lpstr>
      <vt:lpstr>Wingdings</vt:lpstr>
      <vt:lpstr>Stockholm Business Region</vt:lpstr>
      <vt:lpstr>Instruktioner för SBA Företagsklimatundersökning 2026 </vt:lpstr>
      <vt:lpstr>Myndighetsutövning och upphandling - en grund för ett gott företagsklimat</vt:lpstr>
      <vt:lpstr>PowerPoint-presentation</vt:lpstr>
      <vt:lpstr>OM FÖRETAGSKLIMATUNDERSÖKNINGEN</vt:lpstr>
      <vt:lpstr>Ansvarsfördelning </vt:lpstr>
      <vt:lpstr>Nyheter 2026</vt:lpstr>
      <vt:lpstr>Kvalitetskrav</vt:lpstr>
      <vt:lpstr>Undersökningens genomförande – kommunprocess</vt:lpstr>
      <vt:lpstr>Uppstart</vt:lpstr>
      <vt:lpstr>Upphandling</vt:lpstr>
      <vt:lpstr>Upphandling</vt:lpstr>
      <vt:lpstr>Enkät</vt:lpstr>
      <vt:lpstr>enkätutskick</vt:lpstr>
      <vt:lpstr>Enkätutskick</vt:lpstr>
      <vt:lpstr>Enkätutskick</vt:lpstr>
      <vt:lpstr>NKI-mätningen omfattar sju myndighetsområden  NUI omfattar Upphandling </vt:lpstr>
      <vt:lpstr>Bygglov  - obligatorisk</vt:lpstr>
      <vt:lpstr>Miljö- och hälsoskydd - obligatorisk</vt:lpstr>
      <vt:lpstr>Livsmedelskontroll - obligatorisk</vt:lpstr>
      <vt:lpstr>Serveringstillstånd - obligatorisk</vt:lpstr>
      <vt:lpstr>Brandskydd - frivillig</vt:lpstr>
      <vt:lpstr>Markupplåtelse –  frivillig</vt:lpstr>
      <vt:lpstr>Lantmäteri - frivillig</vt:lpstr>
      <vt:lpstr>REGISTERUPPGIFTER – uppgifter som ska följa med ärendet till konsulten</vt:lpstr>
      <vt:lpstr>Enkätutskick</vt:lpstr>
      <vt:lpstr>Analys</vt:lpstr>
      <vt:lpstr>Handlingsplan</vt:lpstr>
      <vt:lpstr>Handlingsplan</vt:lpstr>
      <vt:lpstr>Kompletterande instruktioner för området upphandling (NUI) 2026</vt:lpstr>
      <vt:lpstr>Om Nöjd-Upphandlings-Index (NUI)</vt:lpstr>
      <vt:lpstr>Nyheter i NUI-mätningen 2026, del 1</vt:lpstr>
      <vt:lpstr>Nyheter i NUI-mätningen 2026, del 2</vt:lpstr>
      <vt:lpstr>Urval av upphandlingar</vt:lpstr>
      <vt:lpstr>Registeruppgifter</vt:lpstr>
      <vt:lpstr>PowerPoint-presentation</vt:lpstr>
      <vt:lpstr>Enkät 1: Målgrupp 1 – ej anbudsgivare</vt:lpstr>
      <vt:lpstr>NUI-enkät: Målgrupp 2-4 - anbudsgivare</vt:lpstr>
      <vt:lpstr>Kontaktuppgifter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för SBA: Företagsklimat-undersökning 2026</dc:title>
  <dc:creator>ai34264</dc:creator>
  <cp:lastModifiedBy>Evrim Erdal</cp:lastModifiedBy>
  <cp:revision>28</cp:revision>
  <dcterms:created xsi:type="dcterms:W3CDTF">2025-12-01T11:15:01Z</dcterms:created>
  <dcterms:modified xsi:type="dcterms:W3CDTF">2026-05-29T12:00:14Z</dcterms:modified>
</cp:coreProperties>
</file>